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# basic-workflow.yml</a:t>
            </a:r>
            <a:br/>
            <a:r>
              <a:t>name: Basic Workflow Example</a:t>
            </a:r>
            <a:br/>
            <a:br/>
            <a:r>
              <a:t>on:</a:t>
            </a:r>
            <a:br/>
            <a:r>
              <a:t>  push:</a:t>
            </a:r>
            <a:br/>
            <a:r>
              <a:t>    branches:</a:t>
            </a:r>
            <a:br/>
            <a:r>
              <a:t>      - main</a:t>
            </a:r>
            <a:br/>
            <a:br/>
            <a:r>
              <a:t>jobs:</a:t>
            </a:r>
            <a:br/>
            <a:r>
              <a:t>  example:</a:t>
            </a:r>
            <a:br/>
            <a:r>
              <a:t>    runs-on: ubuntu-latest</a:t>
            </a:r>
            <a:br/>
            <a:r>
              <a:t>    steps:</a:t>
            </a:r>
            <a:br/>
            <a:r>
              <a:t>      - name: Checkout code</a:t>
            </a:r>
            <a:br/>
            <a:r>
              <a:t>        uses: actions/checkout@v3</a:t>
            </a:r>
            <a:br/>
            <a:r>
              <a:t>      - name: Print Hello</a:t>
            </a:r>
            <a:br/>
            <a:r>
              <a:t>        run: echo "Hello, GitHub Actions!"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# key-concepts.yml</a:t>
            </a:r>
            <a:br/>
            <a:r>
              <a:t>name: Key Concepts Example</a:t>
            </a:r>
            <a:br/>
            <a:br/>
            <a:r>
              <a:t>on:</a:t>
            </a:r>
            <a:br/>
            <a:r>
              <a:t>  pull_request:</a:t>
            </a:r>
            <a:br/>
            <a:r>
              <a:t>    branches:</a:t>
            </a:r>
            <a:br/>
            <a:r>
              <a:t>      - main</a:t>
            </a:r>
            <a:br/>
            <a:br/>
            <a:r>
              <a:t>jobs:</a:t>
            </a:r>
            <a:br/>
            <a:r>
              <a:t>  example_job:</a:t>
            </a:r>
            <a:br/>
            <a:r>
              <a:t>    runs-on: ubuntu-latest</a:t>
            </a:r>
            <a:br/>
            <a:r>
              <a:t>    steps:</a:t>
            </a:r>
            <a:br/>
            <a:r>
              <a:t>      - name: Checkout code</a:t>
            </a:r>
            <a:br/>
            <a:r>
              <a:t>        uses: actions/checkout@v3</a:t>
            </a:r>
            <a:br/>
            <a:r>
              <a:t>      - name: Setup Node.js</a:t>
            </a:r>
            <a:br/>
            <a:r>
              <a:t>        uses: actions/setup-node@v3</a:t>
            </a:r>
            <a:br/>
            <a:r>
              <a:t>        with:</a:t>
            </a:r>
            <a:br/>
            <a:r>
              <a:t>          node-version: '16'</a:t>
            </a:r>
            <a:br/>
            <a:r>
              <a:t>      - name: Run script</a:t>
            </a:r>
            <a:br/>
            <a:r>
              <a:t>        run: |</a:t>
            </a:r>
            <a:br/>
            <a:r>
              <a:t>          echo "This is a job step in the workflow."</a:t>
            </a:r>
            <a:br/>
            <a:r>
              <a:t>          node -v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 Pipeline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# ci-workflow.yml</a:t>
            </a:r>
            <a:br/>
            <a:r>
              <a:t>name: CI Pipeline</a:t>
            </a:r>
            <a:br/>
            <a:br/>
            <a:r>
              <a:t>on:</a:t>
            </a:r>
            <a:br/>
            <a:r>
              <a:t>  push:</a:t>
            </a:r>
            <a:br/>
            <a:r>
              <a:t>    branches:</a:t>
            </a:r>
            <a:br/>
            <a:r>
              <a:t>      - main</a:t>
            </a:r>
            <a:br/>
            <a:r>
              <a:t>  pull_request:</a:t>
            </a:r>
            <a:br/>
            <a:r>
              <a:t>    branches:</a:t>
            </a:r>
            <a:br/>
            <a:r>
              <a:t>      - main</a:t>
            </a:r>
            <a:br/>
            <a:br/>
            <a:r>
              <a:t>jobs:</a:t>
            </a:r>
            <a:br/>
            <a:r>
              <a:t>  build:</a:t>
            </a:r>
            <a:br/>
            <a:r>
              <a:t>    runs-on: ubuntu-latest</a:t>
            </a:r>
            <a:br/>
            <a:r>
              <a:t>    steps:</a:t>
            </a:r>
            <a:br/>
            <a:r>
              <a:t>      - name: Checkout code</a:t>
            </a:r>
            <a:br/>
            <a:r>
              <a:t>        uses: actions/checkout@v3</a:t>
            </a:r>
            <a:br/>
            <a:r>
              <a:t>      - name: Set up Node.js</a:t>
            </a:r>
            <a:br/>
            <a:r>
              <a:t>        uses: actions/setup-node@v3</a:t>
            </a:r>
            <a:br/>
            <a:r>
              <a:t>        with:</a:t>
            </a:r>
            <a:br/>
            <a:r>
              <a:t>          node-version: '16'</a:t>
            </a:r>
            <a:br/>
            <a:r>
              <a:t>      - name: Install dependencies</a:t>
            </a:r>
            <a:br/>
            <a:r>
              <a:t>        run: npm install</a:t>
            </a:r>
            <a:br/>
            <a:r>
              <a:t>      - name: Run tests</a:t>
            </a:r>
            <a:br/>
            <a:r>
              <a:t>        run: npm test</a:t>
            </a:r>
            <a:br/>
            <a:r>
              <a:t>      - name: Build project</a:t>
            </a:r>
            <a:br/>
            <a:r>
              <a:t>        run: npm run build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Deployment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# terraform-deployment.yml</a:t>
            </a:r>
            <a:br/>
            <a:r>
              <a:t>name: Terraform Deployment</a:t>
            </a:r>
            <a:br/>
            <a:br/>
            <a:r>
              <a:t>on:</a:t>
            </a:r>
            <a:br/>
            <a:r>
              <a:t>  push:</a:t>
            </a:r>
            <a:br/>
            <a:r>
              <a:t>    branches:</a:t>
            </a:r>
            <a:br/>
            <a:r>
              <a:t>      - main</a:t>
            </a:r>
            <a:br/>
            <a:br/>
            <a:r>
              <a:t>jobs:</a:t>
            </a:r>
            <a:br/>
            <a:r>
              <a:t>  terraform:</a:t>
            </a:r>
            <a:br/>
            <a:r>
              <a:t>    runs-on: ubuntu-latest</a:t>
            </a:r>
            <a:br/>
            <a:r>
              <a:t>    steps:</a:t>
            </a:r>
            <a:br/>
            <a:r>
              <a:t>      - name: Checkout code</a:t>
            </a:r>
            <a:br/>
            <a:r>
              <a:t>        uses: actions/checkout@v3</a:t>
            </a:r>
            <a:br/>
            <a:r>
              <a:t>      - name: Set up Terraform</a:t>
            </a:r>
            <a:br/>
            <a:r>
              <a:t>        uses: hashicorp/setup-terraform@v2</a:t>
            </a:r>
            <a:br/>
            <a:r>
              <a:t>        with:</a:t>
            </a:r>
            <a:br/>
            <a:r>
              <a:t>          terraform_version: 1.9.0</a:t>
            </a:r>
            <a:br/>
            <a:r>
              <a:t>      - name: Initialize Terraform</a:t>
            </a:r>
            <a:br/>
            <a:r>
              <a:t>        run: terraform init</a:t>
            </a:r>
            <a:br/>
            <a:r>
              <a:t>      - name: Plan Terraform</a:t>
            </a:r>
            <a:br/>
            <a:r>
              <a:t>        run: terraform plan</a:t>
            </a:r>
            <a:br/>
            <a:r>
              <a:t>      - name: Apply Terraform</a:t>
            </a:r>
            <a:br/>
            <a:r>
              <a:t>        if: github.ref == 'refs/heads/main'</a:t>
            </a:r>
            <a:br/>
            <a:r>
              <a:t>        run: terraform apply -auto-approve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Matrix Build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# advanced-features.yml</a:t>
            </a:r>
            <a:br/>
            <a:r>
              <a:t>name: Matrix Build Example</a:t>
            </a:r>
            <a:br/>
            <a:br/>
            <a:r>
              <a:t>on:</a:t>
            </a:r>
            <a:br/>
            <a:r>
              <a:t>  push:</a:t>
            </a:r>
            <a:br/>
            <a:r>
              <a:t>    branches:</a:t>
            </a:r>
            <a:br/>
            <a:r>
              <a:t>      - main</a:t>
            </a:r>
            <a:br/>
            <a:br/>
            <a:r>
              <a:t>jobs:</a:t>
            </a:r>
            <a:br/>
            <a:r>
              <a:t>  build:</a:t>
            </a:r>
            <a:br/>
            <a:r>
              <a:t>    runs-on: ubuntu-latest</a:t>
            </a:r>
            <a:br/>
            <a:r>
              <a:t>    strategy:</a:t>
            </a:r>
            <a:br/>
            <a:r>
              <a:t>      matrix:</a:t>
            </a:r>
            <a:br/>
            <a:r>
              <a:t>        node-version: [12, 14, 16]</a:t>
            </a:r>
            <a:br/>
            <a:r>
              <a:t>    steps:</a:t>
            </a:r>
            <a:br/>
            <a:r>
              <a:t>      - name: Checkout code</a:t>
            </a:r>
            <a:br/>
            <a:r>
              <a:t>        uses: actions/checkout@v3</a:t>
            </a:r>
            <a:br/>
            <a:r>
              <a:t>      - name: Set up Node.js</a:t>
            </a:r>
            <a:br/>
            <a:r>
              <a:t>        uses: actions/setup-node@v3</a:t>
            </a:r>
            <a:br/>
            <a:r>
              <a:t>        with:</a:t>
            </a:r>
            <a:br/>
            <a:r>
              <a:t>          node-version: ${{ matrix.node-version }}</a:t>
            </a:r>
            <a:br/>
            <a:r>
              <a:t>      - name: Install dependencies</a:t>
            </a:r>
            <a:br/>
            <a:r>
              <a:t>        run: npm install</a:t>
            </a:r>
            <a:br/>
            <a:r>
              <a:t>      - name: Run tests</a:t>
            </a:r>
            <a:br/>
            <a:r>
              <a:t>        run: npm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Secrets Management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# best-practices.yml</a:t>
            </a:r>
            <a:br/>
            <a:r>
              <a:t>name: Best Practices for Secrets Management</a:t>
            </a:r>
            <a:br/>
            <a:br/>
            <a:r>
              <a:t>on: [push]</a:t>
            </a:r>
            <a:br/>
            <a:br/>
            <a:r>
              <a:t>jobs:</a:t>
            </a:r>
            <a:br/>
            <a:r>
              <a:t>  use-secret:</a:t>
            </a:r>
            <a:br/>
            <a:r>
              <a:t>    runs-on: ubuntu-latest</a:t>
            </a:r>
            <a:br/>
            <a:r>
              <a:t>    steps:</a:t>
            </a:r>
            <a:br/>
            <a:r>
              <a:t>      - name: Checkout code</a:t>
            </a:r>
            <a:br/>
            <a:r>
              <a:t>        uses: actions/checkout@v3</a:t>
            </a:r>
            <a:br/>
            <a:r>
              <a:t>      - name: Access Secret</a:t>
            </a:r>
            <a:br/>
            <a:r>
              <a:t>        run: echo "The secret is ${{ secrets.SECRET_NAME }}"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Multi-Folder Terraform 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# multi-folder-terraform.yml</a:t>
            </a:r>
            <a:br/>
            <a:r>
              <a:t>name: Multi-Folder Terraform Workflow</a:t>
            </a:r>
            <a:br/>
            <a:br/>
            <a:r>
              <a:t>on:</a:t>
            </a:r>
            <a:br/>
            <a:r>
              <a:t>  push:</a:t>
            </a:r>
            <a:br/>
            <a:r>
              <a:t>    paths:</a:t>
            </a:r>
            <a:br/>
            <a:r>
              <a:t>      - 'eks/**'</a:t>
            </a:r>
            <a:br/>
            <a:r>
              <a:t>      - 'jenkins/**'</a:t>
            </a:r>
            <a:br/>
            <a:r>
              <a:t>      - 'neptune/**'</a:t>
            </a:r>
            <a:br/>
            <a:br/>
            <a:r>
              <a:t>jobs:</a:t>
            </a:r>
            <a:br/>
            <a:r>
              <a:t>  terraform:</a:t>
            </a:r>
            <a:br/>
            <a:r>
              <a:t>    runs-on: ubuntu-latest</a:t>
            </a:r>
            <a:br/>
            <a:r>
              <a:t>    strategy:</a:t>
            </a:r>
            <a:br/>
            <a:r>
              <a:t>      matrix:</a:t>
            </a:r>
            <a:br/>
            <a:r>
              <a:t>        folder: [eks, jenkins, neptune]</a:t>
            </a:r>
            <a:br/>
            <a:r>
              <a:t>    steps:</a:t>
            </a:r>
            <a:br/>
            <a:r>
              <a:t>      - name: Checkout code</a:t>
            </a:r>
            <a:br/>
            <a:r>
              <a:t>        uses: actions/checkout@v3</a:t>
            </a:r>
            <a:br/>
            <a:r>
              <a:t>      - name: Set up Terraform</a:t>
            </a:r>
            <a:br/>
            <a:r>
              <a:t>        uses: hashicorp/setup-terraform@v2</a:t>
            </a:r>
            <a:br/>
            <a:r>
              <a:t>      - name: Initialize Terraform</a:t>
            </a:r>
            <a:br/>
            <a:r>
              <a:t>        working-directory: ./${{ matrix.folder }}</a:t>
            </a:r>
            <a:br/>
            <a:r>
              <a:t>        run: terraform init</a:t>
            </a:r>
            <a:br/>
            <a:r>
              <a:t>      - name: Plan Terraform</a:t>
            </a:r>
            <a:br/>
            <a:r>
              <a:t>        working-directory: ./${{ matrix.folder }}</a:t>
            </a:r>
            <a:br/>
            <a:r>
              <a:t>        run: terraform plan</a:t>
            </a:r>
            <a:br/>
            <a:r>
              <a:t>      - name: Apply Terraform</a:t>
            </a:r>
            <a:br/>
            <a:r>
              <a:t>        if: github.ref == 'refs/heads/main'</a:t>
            </a:r>
            <a:br/>
            <a:r>
              <a:t>        working-directory: ./${{ matrix.folder }}</a:t>
            </a:r>
            <a:br/>
            <a:r>
              <a:t>        run: terraform apply -auto-approve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