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2022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1" y="438913"/>
            <a:ext cx="6399041" cy="8262425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313947" y="578883"/>
            <a:ext cx="6230107" cy="414528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41782" y="2426941"/>
            <a:ext cx="5829300" cy="24384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541782" y="4913376"/>
            <a:ext cx="5829300" cy="12192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29588D-9778-4C10-8658-8A754D709227}" type="datetimeFigureOut">
              <a:rPr lang="en-US" smtClean="0"/>
              <a:pPr/>
              <a:t>10/23/2019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1FE1F2-0076-415E-864C-1FCB1A66AE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190" y="6644640"/>
            <a:ext cx="6137910" cy="140208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707136"/>
            <a:ext cx="6137910" cy="5583936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29588D-9778-4C10-8658-8A754D709227}" type="datetimeFigureOut">
              <a:rPr lang="en-US" smtClean="0"/>
              <a:pPr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1FE1F2-0076-415E-864C-1FCB1A66AE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711206"/>
            <a:ext cx="1485900" cy="70103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0050" y="711204"/>
            <a:ext cx="4457700" cy="70104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29588D-9778-4C10-8658-8A754D709227}" type="datetimeFigureOut">
              <a:rPr lang="en-US" smtClean="0"/>
              <a:pPr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1FE1F2-0076-415E-864C-1FCB1A66AE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190" y="6644640"/>
            <a:ext cx="6137910" cy="140208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190" y="707136"/>
            <a:ext cx="6137910" cy="558393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29588D-9778-4C10-8658-8A754D709227}" type="datetimeFigureOut">
              <a:rPr lang="en-US" smtClean="0"/>
              <a:pPr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1FE1F2-0076-415E-864C-1FCB1A66AE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1" y="438913"/>
            <a:ext cx="6399041" cy="8262425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313947" y="578883"/>
            <a:ext cx="6230107" cy="578843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258" y="6571488"/>
            <a:ext cx="6137910" cy="902208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258" y="7499312"/>
            <a:ext cx="6137910" cy="560832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29588D-9778-4C10-8658-8A754D709227}" type="datetimeFigureOut">
              <a:rPr lang="en-US" smtClean="0"/>
              <a:pPr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1FE1F2-0076-415E-864C-1FCB1A66AE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5764" y="707136"/>
            <a:ext cx="2948940" cy="585216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66520" y="707136"/>
            <a:ext cx="2948940" cy="585216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29588D-9778-4C10-8658-8A754D709227}" type="datetimeFigureOut">
              <a:rPr lang="en-US" smtClean="0"/>
              <a:pPr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1FE1F2-0076-415E-864C-1FCB1A66AE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190" y="6644640"/>
            <a:ext cx="6137910" cy="140208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418" y="772584"/>
            <a:ext cx="2948940" cy="1056216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489127" y="772584"/>
            <a:ext cx="2948940" cy="1056216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5418" y="1930400"/>
            <a:ext cx="2948940" cy="465328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9127" y="1930400"/>
            <a:ext cx="2948940" cy="465328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29588D-9778-4C10-8658-8A754D709227}" type="datetimeFigureOut">
              <a:rPr lang="en-US" smtClean="0"/>
              <a:pPr/>
              <a:t>10/23/2019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1FE1F2-0076-415E-864C-1FCB1A66AE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29588D-9778-4C10-8658-8A754D709227}" type="datetimeFigureOut">
              <a:rPr lang="en-US" smtClean="0"/>
              <a:pPr/>
              <a:t>10/23/2019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1FE1F2-0076-415E-864C-1FCB1A66AE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28601" y="438913"/>
            <a:ext cx="6399041" cy="8262425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29588D-9778-4C10-8658-8A754D709227}" type="datetimeFigureOut">
              <a:rPr lang="en-US" smtClean="0"/>
              <a:pPr/>
              <a:t>10/23/2019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1FE1F2-0076-415E-864C-1FCB1A66AE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4088" y="711200"/>
            <a:ext cx="2228850" cy="12192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154135" y="1930403"/>
            <a:ext cx="2228850" cy="5608149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71030" y="1240192"/>
            <a:ext cx="3469619" cy="6299203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29588D-9778-4C10-8658-8A754D709227}" type="datetimeFigureOut">
              <a:rPr lang="en-US" smtClean="0"/>
              <a:pPr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1FE1F2-0076-415E-864C-1FCB1A66AE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1" y="438913"/>
            <a:ext cx="6399041" cy="8262425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4800600" y="578883"/>
            <a:ext cx="1743454" cy="57912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6682741"/>
            <a:ext cx="6172200" cy="140208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4847034" y="711200"/>
            <a:ext cx="1680210" cy="5615307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29588D-9778-4C10-8658-8A754D709227}" type="datetimeFigureOut">
              <a:rPr lang="en-US" smtClean="0"/>
              <a:pPr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1FE1F2-0076-415E-864C-1FCB1A66AE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6110" y="581024"/>
            <a:ext cx="4443984" cy="57912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28601" y="438913"/>
            <a:ext cx="6399041" cy="8262425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313947" y="578883"/>
            <a:ext cx="6230107" cy="73152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377190" y="6647453"/>
            <a:ext cx="6137910" cy="140208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77190" y="707136"/>
            <a:ext cx="6137910" cy="5583936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2832246" y="8149168"/>
            <a:ext cx="1714500" cy="486833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D29588D-9778-4C10-8658-8A754D709227}" type="datetimeFigureOut">
              <a:rPr lang="en-US" smtClean="0"/>
              <a:pPr/>
              <a:t>10/23/2019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4546746" y="8149168"/>
            <a:ext cx="1714500" cy="486833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261246" y="8149168"/>
            <a:ext cx="342900" cy="486833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3F1FE1F2-0076-415E-864C-1FCB1A66AEE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2900" y="6572264"/>
            <a:ext cx="6515100" cy="1402080"/>
          </a:xfrm>
        </p:spPr>
        <p:txBody>
          <a:bodyPr>
            <a:normAutofit/>
          </a:bodyPr>
          <a:lstStyle/>
          <a:p>
            <a:r>
              <a:rPr lang="en-IN" sz="1800" dirty="0" smtClean="0">
                <a:effectLst/>
              </a:rPr>
              <a:t>Submitted to: </a:t>
            </a:r>
            <a:r>
              <a:rPr lang="en-IN" sz="1800" dirty="0" smtClean="0">
                <a:effectLst/>
              </a:rPr>
              <a:t> DR</a:t>
            </a:r>
            <a:r>
              <a:rPr lang="en-IN" sz="1800" dirty="0" smtClean="0">
                <a:effectLst/>
              </a:rPr>
              <a:t>.   </a:t>
            </a:r>
            <a:r>
              <a:rPr lang="en-IN" sz="1800" dirty="0" smtClean="0">
                <a:effectLst/>
              </a:rPr>
              <a:t>NITESH BHARDWAJ</a:t>
            </a:r>
            <a:r>
              <a:rPr lang="en-US" sz="1800" dirty="0" smtClean="0">
                <a:effectLst/>
              </a:rPr>
              <a:t/>
            </a:r>
            <a:br>
              <a:rPr lang="en-US" sz="1800" dirty="0" smtClean="0">
                <a:effectLst/>
              </a:rPr>
            </a:br>
            <a:r>
              <a:rPr lang="en-US" sz="1800" dirty="0" smtClean="0">
                <a:effectLst/>
              </a:rPr>
              <a:t>submitted 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smtClean="0">
                <a:effectLst/>
              </a:rPr>
              <a:t>by :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Shashank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Patwa</a:t>
            </a:r>
            <a:r>
              <a:rPr lang="en-US" sz="1800" dirty="0" smtClean="0">
                <a:effectLst/>
              </a:rPr>
              <a:t>(18U03014)</a:t>
            </a:r>
            <a:endParaRPr lang="en-US" sz="1800" dirty="0">
              <a:effectLst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sz="1800" b="1" dirty="0" smtClean="0"/>
              <a:t>Indian Institute of Information Technology</a:t>
            </a:r>
          </a:p>
          <a:p>
            <a:pPr algn="ctr">
              <a:buNone/>
            </a:pPr>
            <a:r>
              <a:rPr lang="en-IN" sz="2000" b="1" dirty="0" smtClean="0"/>
              <a:t>Bhopal</a:t>
            </a:r>
            <a:r>
              <a:rPr lang="en-IN" b="1" dirty="0" smtClean="0"/>
              <a:t> </a:t>
            </a:r>
          </a:p>
          <a:p>
            <a:endParaRPr lang="en-US" dirty="0" smtClean="0"/>
          </a:p>
          <a:p>
            <a:pPr algn="ctr">
              <a:buNone/>
            </a:pPr>
            <a:endParaRPr lang="en-IN" sz="1050" dirty="0" smtClean="0"/>
          </a:p>
          <a:p>
            <a:pPr algn="ctr">
              <a:buNone/>
            </a:pPr>
            <a:endParaRPr lang="en-IN" sz="1050" dirty="0" smtClean="0"/>
          </a:p>
          <a:p>
            <a:pPr algn="ctr">
              <a:buNone/>
            </a:pPr>
            <a:r>
              <a:rPr lang="en-IN" sz="1600" dirty="0" smtClean="0"/>
              <a:t>Design &amp; Analysis of Algorithm</a:t>
            </a:r>
          </a:p>
          <a:p>
            <a:pPr algn="ctr">
              <a:buNone/>
            </a:pPr>
            <a:endParaRPr lang="en-IN" sz="1050" dirty="0" smtClean="0"/>
          </a:p>
          <a:p>
            <a:pPr algn="ctr">
              <a:buNone/>
            </a:pPr>
            <a:endParaRPr lang="en-IN" sz="1050" dirty="0" smtClean="0"/>
          </a:p>
          <a:p>
            <a:pPr algn="ctr">
              <a:buNone/>
            </a:pPr>
            <a:endParaRPr lang="en-IN" sz="1050" dirty="0" smtClean="0"/>
          </a:p>
          <a:p>
            <a:pPr algn="ctr">
              <a:buNone/>
            </a:pPr>
            <a:endParaRPr lang="en-IN" sz="1050" dirty="0" smtClean="0"/>
          </a:p>
          <a:p>
            <a:pPr algn="ctr">
              <a:buNone/>
            </a:pPr>
            <a:endParaRPr lang="en-IN" sz="1050" dirty="0" smtClean="0"/>
          </a:p>
          <a:p>
            <a:pPr algn="ctr">
              <a:buNone/>
            </a:pPr>
            <a:r>
              <a:rPr lang="en-IN" b="1" i="1" smtClean="0"/>
              <a:t>LAB </a:t>
            </a:r>
            <a:r>
              <a:rPr lang="en-IN" b="1" i="1" dirty="0" smtClean="0"/>
              <a:t>ASSIGNMENT</a:t>
            </a:r>
            <a:endParaRPr lang="en-IN" b="1" i="1" dirty="0" smtClean="0"/>
          </a:p>
          <a:p>
            <a:pPr algn="ctr">
              <a:buNone/>
            </a:pPr>
            <a:r>
              <a:rPr lang="en-IN" sz="2000" i="1" dirty="0" smtClean="0"/>
              <a:t>IT-215</a:t>
            </a:r>
            <a:endParaRPr lang="en-US" sz="2000" i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16</TotalTime>
  <Words>21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Aspect</vt:lpstr>
      <vt:lpstr>Submitted to:  DR.   NITESH BHARDWAJ submitted  by : Shashank Patwa(18U03014)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Submitted to: DR.   Yadunath Pathak submitted by: Lokendra Chaudhary(18U03027) and Shashank Patwa(18U03014)</dc:title>
  <dc:creator>umesh ahirwar</dc:creator>
  <cp:lastModifiedBy>umesh ahirwar</cp:lastModifiedBy>
  <cp:revision>2</cp:revision>
  <dcterms:created xsi:type="dcterms:W3CDTF">2019-10-16T17:03:39Z</dcterms:created>
  <dcterms:modified xsi:type="dcterms:W3CDTF">2019-10-22T19:14:19Z</dcterms:modified>
</cp:coreProperties>
</file>