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3df24d7b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3df24d7b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3df24d7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3df24d7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3df24d7b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3df24d7b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3df24d7b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3df24d7b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3df24d7b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3df24d7b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3df24d7b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3df24d7b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3df24d7b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3df24d7b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3df24d7b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3df24d7b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3df24d7b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3df24d7b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HeapSort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 and Algorithm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- Arnav Saraf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Question 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heapsort on the array [4, 8, 9, 3, 2, 5, 7, 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on the Heap Data Structure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536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heap is a specialized tree-based data </a:t>
            </a:r>
            <a:r>
              <a:rPr lang="en"/>
              <a:t>structure</a:t>
            </a:r>
            <a:r>
              <a:rPr lang="en"/>
              <a:t> that is commonly used to implement sorting algorithm, </a:t>
            </a:r>
            <a:r>
              <a:rPr lang="en"/>
              <a:t>priority queues,</a:t>
            </a:r>
            <a:r>
              <a:rPr lang="en"/>
              <a:t> and other application of </a:t>
            </a:r>
            <a:r>
              <a:rPr lang="en"/>
              <a:t>efficient</a:t>
            </a:r>
            <a:r>
              <a:rPr lang="en"/>
              <a:t> retrieval of </a:t>
            </a:r>
            <a:r>
              <a:rPr lang="en"/>
              <a:t>minimum or maximum element.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Heaps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Min-Heap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Max-Heap 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475" y="363650"/>
            <a:ext cx="3410349" cy="2099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5475" y="2724750"/>
            <a:ext cx="3410349" cy="20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create a MinHeap or a MaxHeap ?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start with an unsorted array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the last non-lead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Recursively Heapify from bottom to the top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br>
              <a:rPr lang="en"/>
            </a:br>
            <a:r>
              <a:rPr lang="en"/>
              <a:t>Let's</a:t>
            </a:r>
            <a:r>
              <a:rPr lang="en"/>
              <a:t> look at an example [3, 9, 2, 1, 4, 5]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last non-leaf node will be at (n/2)-1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Heapify at that node. Perform swap if necessary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Continue </a:t>
            </a:r>
            <a:r>
              <a:rPr lang="en"/>
              <a:t>Heapifying</a:t>
            </a:r>
            <a:r>
              <a:rPr lang="en"/>
              <a:t> recursively for all index smaller than leafnode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[3,  9 , 2,  1,  4,  5] → [3, 9, 5, 1, 4, 2] → [9, 3, 5, 1, 4, 2] → [9, 4, 5, 1, 3, 2]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 functions required for the algorithm to work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Heapify - This function ensures that a subtree rooted at a given node maintains the heap property (max-heap or min-heap)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Build Heap - This function constructs a heap from an unordered array using the Heapify function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Heapsort - </a:t>
            </a:r>
            <a:r>
              <a:rPr lang="en"/>
              <a:t>This function sorts the array by repeatedly extracting the maximum (or minimum) element from the heap and re-heapifying the remaining elements.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Sorting Algorithm	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MinHeap or MaxHeap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the minimum or the maximum element repeatedly and place it in a sorted </a:t>
            </a:r>
            <a:r>
              <a:rPr lang="en"/>
              <a:t>array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Swap the root node with the lowest/highest value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better understanding we will visualize an unsorted array an go through the algorithm while sorting the array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000" y="2835200"/>
            <a:ext cx="3373050" cy="22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a MinHeap/MaxHeap in C++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Heapsort Function - 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088" y="1802238"/>
            <a:ext cx="67722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a MinHeap/MaxHeap in C++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Build Heap - 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00" y="1744425"/>
            <a:ext cx="8276399" cy="17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a MinHeap/MaxHeap in C++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Heapify Function - 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325" y="1278860"/>
            <a:ext cx="5755750" cy="30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of the Algorithm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calculate time complexity we will look at each of the </a:t>
            </a:r>
            <a:r>
              <a:rPr lang="en"/>
              <a:t>three functions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Heapify -</a:t>
            </a:r>
            <a:r>
              <a:rPr lang="en"/>
              <a:t> In the worst case scenario the heapify function may need to traverse from the root down to the lowest leaf node. For a tree with ‘n’ nodes this will take O(log n)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BuildHeap - </a:t>
            </a:r>
            <a:r>
              <a:rPr lang="en"/>
              <a:t> Time complexity for BuildHeap is O(n)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HeapSort - </a:t>
            </a:r>
            <a:r>
              <a:rPr lang="en"/>
              <a:t>Since there are n elements and each extraction costs O(log n) the time complexity of heapSort is n*O(log n) which is O(n log n)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