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90" r:id="rId1"/>
  </p:sldMasterIdLst>
  <p:sldIdLst>
    <p:sldId id="256" r:id="rId2"/>
    <p:sldId id="286" r:id="rId3"/>
    <p:sldId id="277" r:id="rId4"/>
    <p:sldId id="257" r:id="rId5"/>
    <p:sldId id="258" r:id="rId6"/>
    <p:sldId id="260" r:id="rId7"/>
    <p:sldId id="278" r:id="rId8"/>
    <p:sldId id="279" r:id="rId9"/>
    <p:sldId id="292" r:id="rId10"/>
    <p:sldId id="293" r:id="rId11"/>
    <p:sldId id="274" r:id="rId12"/>
    <p:sldId id="275" r:id="rId13"/>
    <p:sldId id="285" r:id="rId14"/>
    <p:sldId id="287" r:id="rId15"/>
    <p:sldId id="288" r:id="rId16"/>
    <p:sldId id="289" r:id="rId17"/>
    <p:sldId id="276" r:id="rId1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bc.gov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abc.gov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000502" y="1102865"/>
            <a:ext cx="7840244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5395" marR="5080" algn="ctr">
              <a:lnSpc>
                <a:spcPct val="100000"/>
              </a:lnSpc>
              <a:spcBef>
                <a:spcPts val="100"/>
              </a:spcBef>
            </a:pPr>
            <a:br>
              <a:rPr lang="en-US" spc="-135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spc="-135" dirty="0">
                <a:solidFill>
                  <a:schemeClr val="accent6">
                    <a:lumMod val="75000"/>
                  </a:schemeClr>
                </a:solidFill>
              </a:rPr>
              <a:t>University of Mumbai</a:t>
            </a:r>
            <a:endParaRPr spc="25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1"/>
          </p:nvPr>
        </p:nvSpPr>
        <p:spPr>
          <a:xfrm>
            <a:off x="2514600" y="2895600"/>
            <a:ext cx="8382000" cy="27071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endParaRPr lang="en-IN" sz="3600" spc="315" dirty="0">
              <a:solidFill>
                <a:srgbClr val="4471C4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IN" sz="3600" spc="315" dirty="0">
                <a:solidFill>
                  <a:srgbClr val="4471C4"/>
                </a:solidFill>
                <a:latin typeface="Trebuchet MS"/>
                <a:cs typeface="Trebuchet MS"/>
              </a:rPr>
              <a:t>How to Generate A</a:t>
            </a:r>
            <a:r>
              <a:rPr lang="en-IN" sz="3200" spc="315" dirty="0">
                <a:solidFill>
                  <a:srgbClr val="4471C4"/>
                </a:solidFill>
                <a:latin typeface="Trebuchet MS"/>
                <a:cs typeface="Trebuchet MS"/>
              </a:rPr>
              <a:t>CADEMIC</a:t>
            </a:r>
            <a:r>
              <a:rPr lang="en-IN" sz="3200" spc="-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lang="en-IN" sz="3600" spc="330" dirty="0">
                <a:solidFill>
                  <a:srgbClr val="4471C4"/>
                </a:solidFill>
                <a:latin typeface="Trebuchet MS"/>
                <a:cs typeface="Trebuchet MS"/>
              </a:rPr>
              <a:t>B</a:t>
            </a:r>
            <a:r>
              <a:rPr lang="en-IN" sz="3200" spc="330" dirty="0">
                <a:solidFill>
                  <a:srgbClr val="4471C4"/>
                </a:solidFill>
                <a:latin typeface="Trebuchet MS"/>
                <a:cs typeface="Trebuchet MS"/>
              </a:rPr>
              <a:t>ANK</a:t>
            </a:r>
            <a:r>
              <a:rPr lang="en-IN" sz="3200" spc="-4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lang="en-IN" sz="3200" spc="229" dirty="0">
                <a:solidFill>
                  <a:srgbClr val="4471C4"/>
                </a:solidFill>
                <a:latin typeface="Trebuchet MS"/>
                <a:cs typeface="Trebuchet MS"/>
              </a:rPr>
              <a:t>OF</a:t>
            </a:r>
            <a:r>
              <a:rPr lang="en-IN" sz="320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lang="en-IN" sz="3600" spc="254" dirty="0">
                <a:solidFill>
                  <a:srgbClr val="4471C4"/>
                </a:solidFill>
                <a:latin typeface="Trebuchet MS"/>
                <a:cs typeface="Trebuchet MS"/>
              </a:rPr>
              <a:t>C</a:t>
            </a:r>
            <a:r>
              <a:rPr lang="en-IN" sz="3200" spc="254" dirty="0">
                <a:solidFill>
                  <a:srgbClr val="4471C4"/>
                </a:solidFill>
                <a:latin typeface="Trebuchet MS"/>
                <a:cs typeface="Trebuchet MS"/>
              </a:rPr>
              <a:t>REDITS (ABC) Account on </a:t>
            </a:r>
            <a:r>
              <a:rPr lang="en-IN" sz="3200" spc="254" dirty="0" err="1">
                <a:solidFill>
                  <a:srgbClr val="4471C4"/>
                </a:solidFill>
                <a:latin typeface="Trebuchet MS"/>
                <a:cs typeface="Trebuchet MS"/>
              </a:rPr>
              <a:t>DigiLocker</a:t>
            </a:r>
            <a:r>
              <a:rPr lang="en-IN" sz="3200" spc="254" dirty="0">
                <a:solidFill>
                  <a:srgbClr val="4471C4"/>
                </a:solidFill>
                <a:latin typeface="Trebuchet MS"/>
                <a:cs typeface="Trebuchet MS"/>
              </a:rPr>
              <a:t> Portal</a:t>
            </a:r>
            <a:endParaRPr lang="en-IN" sz="32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1040"/>
              </a:spcBef>
            </a:pPr>
            <a:r>
              <a:rPr lang="en-IN" spc="-90" dirty="0">
                <a:latin typeface="Trebuchet MS"/>
                <a:cs typeface="Trebuchet MS"/>
              </a:rPr>
              <a:t>		</a:t>
            </a:r>
            <a:endParaRPr lang="en-IN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49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</a:p>
        </p:txBody>
      </p:sp>
      <p:pic>
        <p:nvPicPr>
          <p:cNvPr id="1026" name="Picture 2" descr="University of Mumbai • Global India">
            <a:extLst>
              <a:ext uri="{FF2B5EF4-FFF2-40B4-BE49-F238E27FC236}">
                <a16:creationId xmlns:a16="http://schemas.microsoft.com/office/drawing/2014/main" id="{024FC665-0E57-CACD-5915-4A82D01E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22" y="990600"/>
            <a:ext cx="3966578" cy="20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63786"/>
            <a:ext cx="1028700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mr-IN" sz="3200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वेबसाईटला गेल्यानंतर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My Account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Click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करून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Student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	या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Tab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Click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  <a:endParaRPr sz="3200" b="1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3" name="Picture 2" descr="G:\ABC2\New User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9786938" cy="5041975"/>
          </a:xfrm>
          <a:prstGeom prst="rect">
            <a:avLst/>
          </a:prstGeom>
          <a:noFill/>
        </p:spPr>
      </p:pic>
      <p:sp>
        <p:nvSpPr>
          <p:cNvPr id="6" name="Left-Up Arrow 5"/>
          <p:cNvSpPr/>
          <p:nvPr/>
        </p:nvSpPr>
        <p:spPr>
          <a:xfrm flipV="1">
            <a:off x="7162800" y="914400"/>
            <a:ext cx="2819400" cy="3810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276600"/>
            <a:ext cx="3843148" cy="19813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यानंतर </a:t>
            </a:r>
            <a:r>
              <a:rPr lang="en-US" sz="32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New User ? Sign up for </a:t>
            </a:r>
            <a:r>
              <a:rPr lang="en-US" sz="3200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For</a:t>
            </a:r>
            <a:r>
              <a:rPr lang="en-US" sz="32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Meri </a:t>
            </a:r>
            <a:r>
              <a:rPr lang="en-US" sz="3200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Pehchan</a:t>
            </a:r>
            <a:r>
              <a:rPr lang="en-US" sz="32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यावर क्लिक करावे.</a:t>
            </a:r>
            <a:endParaRPr sz="3200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3074" name="Picture 2" descr="G:\ABC2\New User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399" y="342900"/>
            <a:ext cx="5334001" cy="61722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572000" y="4953000"/>
            <a:ext cx="2895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10387584" cy="1143000"/>
          </a:xfrm>
        </p:spPr>
        <p:txBody>
          <a:bodyPr>
            <a:normAutofit fontScale="90000"/>
          </a:bodyPr>
          <a:lstStyle/>
          <a:p>
            <a:pPr algn="ctr">
              <a:buFont typeface="Wingdings" pitchFamily="2" charset="2"/>
              <a:buChar char="Ø"/>
            </a:pP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पुढील </a:t>
            </a:r>
            <a:r>
              <a:rPr lang="en-US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Window Open</a:t>
            </a: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झाल्यावर त्यामध्ये आपला आधारकार्ड नोंदणीकृत 	मोबाईल नंबर त्यामध्ये टाकावा. </a:t>
            </a:r>
            <a:r>
              <a:rPr lang="en-US" sz="2700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Generate OTP </a:t>
            </a: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 या बटनावर क्लिक करावे.</a:t>
            </a:r>
            <a:br>
              <a:rPr lang="mr-IN" sz="2700" dirty="0">
                <a:latin typeface="DVOT-Surekh" pitchFamily="2" charset="0"/>
                <a:cs typeface="DVOT-Surekh" pitchFamily="2" charset="0"/>
              </a:rPr>
            </a:br>
            <a:endParaRPr lang="en-US" sz="4000" dirty="0"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6146" name="Picture 2" descr="C:\Users\Ganesh\Desktop\ABC2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5306366" cy="52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2600" y="2590800"/>
            <a:ext cx="609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1800"/>
            <a:ext cx="4495800" cy="16002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त्यानंतर आलेला </a:t>
            </a:r>
            <a:r>
              <a:rPr lang="en-US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OTP </a:t>
            </a: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यामध्ये   टाकून </a:t>
            </a:r>
            <a:r>
              <a:rPr lang="en-US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Verify OTP</a:t>
            </a: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बटनावर क्लिक  करून 	</a:t>
            </a:r>
            <a:r>
              <a:rPr lang="en-US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OTP </a:t>
            </a:r>
            <a:r>
              <a:rPr lang="en-US" sz="2700" b="1" dirty="0">
                <a:solidFill>
                  <a:srgbClr val="00B0F0"/>
                </a:solidFill>
                <a:latin typeface="DVOT-Surekh" pitchFamily="2" charset="0"/>
                <a:cs typeface="DVOT-Surekh" pitchFamily="2" charset="0"/>
              </a:rPr>
              <a:t>Verify</a:t>
            </a:r>
            <a:r>
              <a:rPr lang="mr-IN" sz="2700" b="1" dirty="0">
                <a:solidFill>
                  <a:srgbClr val="00B0F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7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करावा.</a:t>
            </a:r>
            <a:endParaRPr lang="en-US" sz="4000" b="1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1026" name="Picture 2" descr="G:\ABC2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143000"/>
            <a:ext cx="4243388" cy="5257800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>
          <a:xfrm>
            <a:off x="5943600" y="3352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7600" y="2133600"/>
            <a:ext cx="609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11125200" cy="137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दिलेली माहिती भरावी.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Username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6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अंकी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PIN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टाकून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PIN Conform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करून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  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    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</a:t>
            </a:r>
            <a:b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</a:b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I </a:t>
            </a:r>
            <a:r>
              <a:rPr lang="en-US" sz="2000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Concent</a:t>
            </a:r>
            <a:r>
              <a:rPr lang="en-US" sz="20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to </a:t>
            </a:r>
            <a:r>
              <a:rPr lang="en-US" sz="2000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meri</a:t>
            </a:r>
            <a:r>
              <a:rPr lang="en-US" sz="20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Pehchan</a:t>
            </a:r>
            <a:r>
              <a:rPr lang="en-US" sz="20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term of use</a:t>
            </a:r>
            <a:r>
              <a:rPr lang="en-US" sz="18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यावर √ करून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</a:t>
            </a:r>
            <a:r>
              <a:rPr lang="en-US" sz="2700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Verify</a:t>
            </a:r>
            <a:r>
              <a:rPr lang="en-US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7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करावे. </a:t>
            </a:r>
            <a:br>
              <a:rPr lang="mr-IN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</a:b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(आपण जो </a:t>
            </a:r>
            <a:r>
              <a:rPr lang="en-US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Username </a:t>
            </a: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व </a:t>
            </a:r>
            <a:r>
              <a:rPr lang="en-US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6 </a:t>
            </a: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अंकी </a:t>
            </a:r>
            <a:r>
              <a:rPr lang="en-US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PIN </a:t>
            </a: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सेट करणार आहात. त्याचा उपयोग आपणास </a:t>
            </a:r>
            <a:r>
              <a:rPr lang="en-US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Home Page </a:t>
            </a: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वर </a:t>
            </a:r>
            <a:r>
              <a:rPr lang="en-US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Sign In</a:t>
            </a:r>
            <a:r>
              <a:rPr lang="mr-IN" sz="1800" b="1" dirty="0">
                <a:solidFill>
                  <a:schemeClr val="tx1"/>
                </a:solidFill>
                <a:latin typeface="DVOT-Surekh" pitchFamily="2" charset="0"/>
                <a:cs typeface="DVOT-Surekh" pitchFamily="2" charset="0"/>
              </a:rPr>
              <a:t> करण्यासाठी होईल.)</a:t>
            </a:r>
            <a:endParaRPr lang="en-US" sz="1800" b="1" dirty="0">
              <a:solidFill>
                <a:schemeClr val="tx1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4098" name="Picture 2" descr="G:\ABC2\New User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4371975" cy="464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81600" y="4648200"/>
            <a:ext cx="2057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Username</a:t>
            </a:r>
          </a:p>
          <a:p>
            <a:endParaRPr lang="mr-IN" sz="1600" dirty="0"/>
          </a:p>
          <a:p>
            <a:r>
              <a:rPr lang="en-US" sz="1600" dirty="0"/>
              <a:t>PIN</a:t>
            </a:r>
          </a:p>
          <a:p>
            <a:r>
              <a:rPr lang="en-US" sz="1600" dirty="0"/>
              <a:t>Conform PIN</a:t>
            </a:r>
          </a:p>
          <a:p>
            <a:r>
              <a:rPr lang="en-US" sz="1600" dirty="0"/>
              <a:t>Tick here </a:t>
            </a:r>
          </a:p>
          <a:p>
            <a:endParaRPr lang="mr-IN" sz="1000" dirty="0"/>
          </a:p>
          <a:p>
            <a:r>
              <a:rPr lang="en-US" sz="1600" dirty="0"/>
              <a:t>Click Verify </a:t>
            </a:r>
          </a:p>
        </p:txBody>
      </p:sp>
      <p:pic>
        <p:nvPicPr>
          <p:cNvPr id="4100" name="Picture 4" descr="G:\ABC2\New User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057400"/>
            <a:ext cx="3771900" cy="5057775"/>
          </a:xfrm>
          <a:prstGeom prst="rect">
            <a:avLst/>
          </a:prstGeom>
          <a:noFill/>
        </p:spPr>
      </p:pic>
      <p:sp>
        <p:nvSpPr>
          <p:cNvPr id="13" name="Right Arrow 12"/>
          <p:cNvSpPr/>
          <p:nvPr/>
        </p:nvSpPr>
        <p:spPr>
          <a:xfrm>
            <a:off x="6934200" y="4800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5105400"/>
            <a:ext cx="762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29400" y="5486400"/>
            <a:ext cx="990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V="1">
            <a:off x="6400800" y="5867399"/>
            <a:ext cx="1143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400800" y="6096000"/>
            <a:ext cx="1219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2590800"/>
            <a:ext cx="685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2400" y="3200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72400" y="3657600"/>
            <a:ext cx="6096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696200" y="4800600"/>
            <a:ext cx="609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10378440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याप्रमाणे यशस्वीरीत्या </a:t>
            </a:r>
            <a:r>
              <a:rPr lang="en-US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Signing Up </a:t>
            </a: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होईल. </a:t>
            </a:r>
            <a:b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</a:br>
            <a:r>
              <a:rPr lang="en-US" sz="2800" b="1" dirty="0" err="1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Aadhaar</a:t>
            </a:r>
            <a:r>
              <a:rPr lang="en-US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number </a:t>
            </a: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नमूद करून </a:t>
            </a:r>
            <a:r>
              <a:rPr lang="en-US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Continue </a:t>
            </a: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बटनावर क्लिक केल्यानंतर </a:t>
            </a:r>
            <a:r>
              <a:rPr lang="en-US" sz="2800" b="1" dirty="0" err="1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Aadhar</a:t>
            </a:r>
            <a:r>
              <a:rPr lang="en-US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Verify </a:t>
            </a: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होईल.</a:t>
            </a:r>
            <a:endParaRPr lang="en-US" sz="2800" b="1" dirty="0">
              <a:solidFill>
                <a:schemeClr val="accent5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5122" name="Picture 2" descr="G:\ABC2\New User\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600200"/>
            <a:ext cx="4371975" cy="4953000"/>
          </a:xfrm>
          <a:prstGeom prst="rect">
            <a:avLst/>
          </a:prstGeom>
          <a:noFill/>
        </p:spPr>
      </p:pic>
      <p:sp>
        <p:nvSpPr>
          <p:cNvPr id="5" name="Left-Up Arrow 4"/>
          <p:cNvSpPr/>
          <p:nvPr/>
        </p:nvSpPr>
        <p:spPr>
          <a:xfrm flipH="1">
            <a:off x="4191000" y="1600200"/>
            <a:ext cx="533400" cy="2057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0"/>
            <a:ext cx="9997440" cy="1143000"/>
          </a:xfrm>
        </p:spPr>
        <p:txBody>
          <a:bodyPr>
            <a:noAutofit/>
          </a:bodyPr>
          <a:lstStyle/>
          <a:p>
            <a:r>
              <a:rPr lang="mr-IN" sz="3200" b="1" dirty="0">
                <a:latin typeface="DVOT-Surekh" pitchFamily="2" charset="0"/>
                <a:cs typeface="DVOT-Surekh" pitchFamily="2" charset="0"/>
              </a:rPr>
              <a:t>आधार नंबर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Verify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केल्यानंतर आपण जो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Username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व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6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अंकी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PIN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सेट केला आहे. त्याचा उपयोग करून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Home Page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वर पुन्हा वरीलप्रमाणे  </a:t>
            </a:r>
            <a:r>
              <a:rPr lang="en-US" sz="3200" b="1" dirty="0">
                <a:latin typeface="DVOT-Surekh" pitchFamily="2" charset="0"/>
                <a:cs typeface="DVOT-Surekh" pitchFamily="2" charset="0"/>
              </a:rPr>
              <a:t>Sign In </a:t>
            </a:r>
            <a:r>
              <a:rPr lang="mr-IN" sz="3200" b="1" dirty="0">
                <a:latin typeface="DVOT-Surekh" pitchFamily="2" charset="0"/>
                <a:cs typeface="DVOT-Surekh" pitchFamily="2" charset="0"/>
              </a:rPr>
              <a:t>करावे.</a:t>
            </a:r>
            <a:br>
              <a:rPr lang="mr-IN" sz="3200" b="1" dirty="0">
                <a:latin typeface="DVOT-Surekh" pitchFamily="2" charset="0"/>
                <a:cs typeface="DVOT-Surekh" pitchFamily="2" charset="0"/>
              </a:rPr>
            </a:br>
            <a:r>
              <a:rPr lang="mr-IN" sz="3200" b="1" dirty="0">
                <a:latin typeface="DVOT-Surekh" pitchFamily="2" charset="0"/>
                <a:cs typeface="DVOT-Surekh" pitchFamily="2" charset="0"/>
              </a:rPr>
              <a:t>   </a:t>
            </a:r>
            <a:endParaRPr lang="en-US" sz="3200" b="1" dirty="0">
              <a:latin typeface="DVOT-Surekh" pitchFamily="2" charset="0"/>
              <a:cs typeface="DVOT-Surekh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819400"/>
            <a:ext cx="9875520" cy="2286000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 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999744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DVOT-Surekh" pitchFamily="2" charset="0"/>
                <a:cs typeface="DVOT-Surekh" pitchFamily="2" charset="0"/>
              </a:rPr>
              <a:t>ABC id </a:t>
            </a:r>
            <a:r>
              <a:rPr lang="mr-IN" sz="4000" b="1" dirty="0">
                <a:solidFill>
                  <a:srgbClr val="7030A0"/>
                </a:solidFill>
                <a:latin typeface="DVOT-Surekh" pitchFamily="2" charset="0"/>
                <a:cs typeface="DVOT-Surekh" pitchFamily="2" charset="0"/>
              </a:rPr>
              <a:t>दोन पद्धतीने </a:t>
            </a:r>
            <a:r>
              <a:rPr lang="en-US" sz="4000" b="1" dirty="0">
                <a:solidFill>
                  <a:srgbClr val="7030A0"/>
                </a:solidFill>
                <a:latin typeface="DVOT-Surekh" pitchFamily="2" charset="0"/>
                <a:cs typeface="DVOT-Surekh" pitchFamily="2" charset="0"/>
              </a:rPr>
              <a:t>Generate </a:t>
            </a:r>
            <a:r>
              <a:rPr lang="mr-IN" sz="4000" b="1" dirty="0">
                <a:solidFill>
                  <a:srgbClr val="7030A0"/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  <a:endParaRPr lang="en-US" sz="4000" b="1" dirty="0">
              <a:solidFill>
                <a:srgbClr val="7030A0"/>
              </a:solidFill>
              <a:latin typeface="DVOT-Surekh" pitchFamily="2" charset="0"/>
              <a:cs typeface="DVOT-Surek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10896600" cy="4800600"/>
          </a:xfrm>
        </p:spPr>
        <p:txBody>
          <a:bodyPr/>
          <a:lstStyle/>
          <a:p>
            <a:pPr marL="596646" indent="-514350">
              <a:buNone/>
            </a:pPr>
            <a:endParaRPr lang="mr-IN" dirty="0"/>
          </a:p>
          <a:p>
            <a:pPr marL="596646" indent="-514350">
              <a:buAutoNum type="alphaUcPeriod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विद्यार्थ्याने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यापूर्वी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या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पोर्टलवर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केलेल्या नोंदणीच्या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सहाय्याने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Sign In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करावे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.</a:t>
            </a:r>
          </a:p>
          <a:p>
            <a:pPr marL="596646" indent="-514350">
              <a:buNone/>
            </a:pPr>
            <a:endParaRPr lang="mr-IN" b="1" dirty="0">
              <a:solidFill>
                <a:schemeClr val="accent3">
                  <a:lumMod val="75000"/>
                </a:schemeClr>
              </a:solidFill>
              <a:latin typeface="DVOT-Surekh" pitchFamily="2" charset="0"/>
              <a:cs typeface="DVOT-Surekh" pitchFamily="2" charset="0"/>
            </a:endParaRPr>
          </a:p>
          <a:p>
            <a:pPr marL="596646" indent="-514350">
              <a:buAutoNum type="alphaUcPeriod" startAt="2"/>
            </a:pP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ज्या विद्यार्थ्यांनी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ला नोंदणी केलेली नसेल अशा विद्यार्थ्यांनी </a:t>
            </a:r>
            <a:r>
              <a:rPr lang="en-US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New User ? Sign up for </a:t>
            </a:r>
            <a:r>
              <a:rPr lang="en-US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For</a:t>
            </a:r>
            <a:r>
              <a:rPr lang="en-US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Meri</a:t>
            </a:r>
            <a:r>
              <a:rPr lang="en-US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Pehchan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यावर </a:t>
            </a:r>
            <a:r>
              <a:rPr lang="en-US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Sign Up </a:t>
            </a: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</a:p>
          <a:p>
            <a:pPr marL="596646" indent="-514350">
              <a:buNone/>
            </a:pPr>
            <a:r>
              <a:rPr lang="mr-IN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   </a:t>
            </a:r>
            <a:r>
              <a:rPr lang="mr-IN" sz="2800" b="1" dirty="0">
                <a:solidFill>
                  <a:srgbClr val="FF0000"/>
                </a:solidFill>
                <a:latin typeface="DVOT-Surekh" pitchFamily="2" charset="0"/>
                <a:cs typeface="DVOT-Surekh" pitchFamily="2" charset="0"/>
              </a:rPr>
              <a:t>(</a:t>
            </a:r>
            <a:r>
              <a:rPr lang="mr-IN" sz="2400" b="1" dirty="0">
                <a:solidFill>
                  <a:srgbClr val="FF0000"/>
                </a:solidFill>
                <a:latin typeface="DVOT-Surekh" pitchFamily="2" charset="0"/>
                <a:cs typeface="DVOT-Surekh" pitchFamily="2" charset="0"/>
              </a:rPr>
              <a:t>यासाठी आधार कार्डला मोबाईल नंबर लिंक असणे आवश्यक आहे.</a:t>
            </a:r>
            <a:r>
              <a:rPr lang="mr-IN" sz="2800" b="1" dirty="0">
                <a:solidFill>
                  <a:srgbClr val="FF0000"/>
                </a:solidFill>
                <a:latin typeface="DVOT-Surekh" pitchFamily="2" charset="0"/>
                <a:cs typeface="DVOT-Surekh" pitchFamily="2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DVOT-Surekh" pitchFamily="2" charset="0"/>
              <a:cs typeface="DVOT-Surekh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10439400" cy="167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mr-IN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विद्यार्थ्याने </a:t>
            </a:r>
            <a:r>
              <a:rPr lang="en-US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Google </a:t>
            </a:r>
            <a:r>
              <a:rPr lang="mr-IN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वर जाऊन </a:t>
            </a:r>
            <a:r>
              <a:rPr lang="en-US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  <a:hlinkClick r:id="rId2"/>
              </a:rPr>
              <a:t>www.abc.gov.in</a:t>
            </a:r>
            <a:r>
              <a:rPr lang="en-US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4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हि वेबसाईट सर्च करावी.</a:t>
            </a:r>
            <a:endParaRPr lang="en-US" sz="2000" b="1" dirty="0">
              <a:solidFill>
                <a:schemeClr val="accent5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1026" name="Picture 2" descr="C:\Users\Ganesh\Desktop\ABC2\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511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228600"/>
            <a:ext cx="999744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596646" indent="-514350">
              <a:buAutoNum type="alphaUcPeriod"/>
            </a:pP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विद्यार्थ्याने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यापूर्वी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या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पोर्टलवर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केलेल्या नोंदणीच्या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सहाय्याने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Sign In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करावे</a:t>
            </a:r>
            <a:r>
              <a:rPr lang="mr-IN" sz="28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.</a:t>
            </a:r>
          </a:p>
          <a:p>
            <a:pPr marL="596646" indent="-514350">
              <a:buAutoNum type="alphaUcPeriod"/>
            </a:pPr>
            <a:endParaRPr lang="mr-IN" sz="2800" b="1" dirty="0">
              <a:solidFill>
                <a:schemeClr val="accent3">
                  <a:lumMod val="75000"/>
                </a:schemeClr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6146" name="Picture 2" descr="C:\Users\C-480\Desktop\aaaa\Untit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2133600"/>
            <a:ext cx="4495800" cy="44196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6705600" y="3886200"/>
            <a:ext cx="14478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63786"/>
            <a:ext cx="1028700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mr-IN" sz="3200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वेबसाईटला गेल्यानंतर </a:t>
            </a:r>
            <a:r>
              <a:rPr lang="en-US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My Account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</a:t>
            </a:r>
            <a:r>
              <a:rPr lang="en-US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Click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करून </a:t>
            </a:r>
            <a:r>
              <a:rPr lang="en-US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Student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	या </a:t>
            </a:r>
            <a:r>
              <a:rPr lang="en-US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Tab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</a:t>
            </a:r>
            <a:r>
              <a:rPr lang="en-US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Click </a:t>
            </a:r>
            <a:r>
              <a:rPr lang="mr-IN" sz="320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  <a:endParaRPr sz="3200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3" name="Picture 2" descr="G:\ABC2\New User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371600"/>
            <a:ext cx="9786938" cy="5041975"/>
          </a:xfrm>
          <a:prstGeom prst="rect">
            <a:avLst/>
          </a:prstGeom>
          <a:noFill/>
        </p:spPr>
      </p:pic>
      <p:sp>
        <p:nvSpPr>
          <p:cNvPr id="6" name="Left-Up Arrow 5"/>
          <p:cNvSpPr/>
          <p:nvPr/>
        </p:nvSpPr>
        <p:spPr>
          <a:xfrm flipV="1">
            <a:off x="7162800" y="914400"/>
            <a:ext cx="2819400" cy="3810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51681"/>
            <a:ext cx="10439400" cy="270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v"/>
            </a:pPr>
            <a:r>
              <a:rPr lang="mr-IN" b="1" spc="-130" dirty="0">
                <a:latin typeface="Tahoma"/>
                <a:cs typeface="Tahoma"/>
              </a:rPr>
              <a:t> </a:t>
            </a:r>
            <a:r>
              <a:rPr lang="mr-IN" sz="2400" b="1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आपण  </a:t>
            </a:r>
            <a:r>
              <a:rPr lang="en-US" sz="2400" b="1" spc="-130" dirty="0" err="1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sz="2400" b="1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400" b="1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च्या सहाय्याने </a:t>
            </a:r>
            <a:r>
              <a:rPr lang="en-US" sz="2400" b="1" spc="-130" dirty="0" err="1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sz="2400" b="1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400" b="1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द्वारे तयार करण्यात आलेला </a:t>
            </a:r>
            <a:br>
              <a:rPr lang="mr-IN" sz="2400" b="1" spc="-130" dirty="0">
                <a:latin typeface="DVOT-Surekh" pitchFamily="2" charset="0"/>
                <a:cs typeface="DVOT-Surekh" pitchFamily="2" charset="0"/>
              </a:rPr>
            </a:br>
            <a:r>
              <a:rPr lang="mr-IN" sz="2400" spc="-130" dirty="0">
                <a:latin typeface="DVOT-Surekh" pitchFamily="2" charset="0"/>
                <a:cs typeface="DVOT-Surekh" pitchFamily="2" charset="0"/>
              </a:rPr>
              <a:t>	</a:t>
            </a:r>
            <a:r>
              <a:rPr lang="en-US" sz="2400" spc="-130" dirty="0">
                <a:latin typeface="DVOT-Surekh" pitchFamily="2" charset="0"/>
                <a:cs typeface="DVOT-Surekh" pitchFamily="2" charset="0"/>
              </a:rPr>
              <a:t>1. Username </a:t>
            </a:r>
            <a:br>
              <a:rPr lang="mr-IN" sz="2400" spc="-130" dirty="0">
                <a:latin typeface="DVOT-Surekh" pitchFamily="2" charset="0"/>
                <a:cs typeface="DVOT-Surekh" pitchFamily="2" charset="0"/>
              </a:rPr>
            </a:br>
            <a:r>
              <a:rPr lang="mr-IN" sz="2400" spc="-130" dirty="0">
                <a:latin typeface="DVOT-Surekh" pitchFamily="2" charset="0"/>
                <a:cs typeface="DVOT-Surekh" pitchFamily="2" charset="0"/>
              </a:rPr>
              <a:t>	</a:t>
            </a:r>
            <a:r>
              <a:rPr lang="en-US" sz="2400" spc="-130" dirty="0">
                <a:latin typeface="DVOT-Surekh" pitchFamily="2" charset="0"/>
                <a:cs typeface="DVOT-Surekh" pitchFamily="2" charset="0"/>
              </a:rPr>
              <a:t>2. Mobile No </a:t>
            </a:r>
            <a:br>
              <a:rPr lang="mr-IN" sz="2400" spc="-130" dirty="0">
                <a:latin typeface="DVOT-Surekh" pitchFamily="2" charset="0"/>
                <a:cs typeface="DVOT-Surekh" pitchFamily="2" charset="0"/>
              </a:rPr>
            </a:br>
            <a:r>
              <a:rPr lang="mr-IN" sz="2400" spc="-130" dirty="0">
                <a:latin typeface="DVOT-Surekh" pitchFamily="2" charset="0"/>
                <a:cs typeface="DVOT-Surekh" pitchFamily="2" charset="0"/>
              </a:rPr>
              <a:t>	</a:t>
            </a:r>
            <a:r>
              <a:rPr lang="en-US" sz="2400" spc="-130" dirty="0">
                <a:latin typeface="DVOT-Surekh" pitchFamily="2" charset="0"/>
                <a:cs typeface="DVOT-Surekh" pitchFamily="2" charset="0"/>
              </a:rPr>
              <a:t>3. Other </a:t>
            </a:r>
            <a:r>
              <a:rPr lang="mr-IN" sz="2400" spc="-130" dirty="0">
                <a:latin typeface="DVOT-Surekh" pitchFamily="2" charset="0"/>
                <a:cs typeface="DVOT-Surekh" pitchFamily="2" charset="0"/>
              </a:rPr>
              <a:t>(</a:t>
            </a:r>
            <a:r>
              <a:rPr lang="en-US" sz="2400" spc="-130" dirty="0" err="1">
                <a:latin typeface="DVOT-Surekh" pitchFamily="2" charset="0"/>
                <a:cs typeface="DVOT-Surekh" pitchFamily="2" charset="0"/>
              </a:rPr>
              <a:t>Aadhar</a:t>
            </a:r>
            <a:r>
              <a:rPr lang="en-US" sz="2400" spc="-130" dirty="0">
                <a:latin typeface="DVOT-Surekh" pitchFamily="2" charset="0"/>
                <a:cs typeface="DVOT-Surekh" pitchFamily="2" charset="0"/>
              </a:rPr>
              <a:t> No/ Pan No /Driving License no </a:t>
            </a:r>
            <a:r>
              <a:rPr lang="mr-IN" sz="2400" spc="-130" dirty="0">
                <a:latin typeface="DVOT-Surekh" pitchFamily="2" charset="0"/>
                <a:cs typeface="DVOT-Surekh" pitchFamily="2" charset="0"/>
              </a:rPr>
              <a:t>) </a:t>
            </a:r>
            <a:br>
              <a:rPr lang="en-US" sz="2400" spc="-130" dirty="0">
                <a:latin typeface="DVOT-Surekh" pitchFamily="2" charset="0"/>
                <a:cs typeface="DVOT-Surekh" pitchFamily="2" charset="0"/>
              </a:rPr>
            </a:br>
            <a:r>
              <a:rPr lang="en-US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      </a:t>
            </a:r>
            <a:r>
              <a:rPr lang="mr-IN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या </a:t>
            </a:r>
            <a:r>
              <a:rPr lang="en-US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3  Option</a:t>
            </a:r>
            <a:r>
              <a:rPr lang="mr-IN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पैकी एक </a:t>
            </a:r>
            <a:r>
              <a:rPr lang="en-US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Option </a:t>
            </a:r>
            <a:r>
              <a:rPr lang="mr-IN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निवडून </a:t>
            </a:r>
            <a:r>
              <a:rPr lang="en-US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Sign in </a:t>
            </a:r>
            <a:r>
              <a:rPr lang="mr-IN" sz="2400" spc="-130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करावे </a:t>
            </a:r>
            <a:br>
              <a:rPr lang="en-IN" sz="3600" b="1" spc="-130" dirty="0">
                <a:latin typeface="Tahoma"/>
                <a:cs typeface="Tahoma"/>
              </a:rPr>
            </a:br>
            <a:endParaRPr sz="3600" b="1" spc="55" dirty="0">
              <a:latin typeface="Tahoma"/>
              <a:cs typeface="Tahoma"/>
            </a:endParaRPr>
          </a:p>
        </p:txBody>
      </p:sp>
      <p:pic>
        <p:nvPicPr>
          <p:cNvPr id="2050" name="Picture 2" descr="G:\abc\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19400"/>
            <a:ext cx="336655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-480\Desktop\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819400"/>
            <a:ext cx="2923572" cy="3733800"/>
          </a:xfrm>
          <a:prstGeom prst="rect">
            <a:avLst/>
          </a:prstGeom>
          <a:noFill/>
        </p:spPr>
      </p:pic>
      <p:pic>
        <p:nvPicPr>
          <p:cNvPr id="7171" name="Picture 3" descr="C:\Users\C-480\Desktop\1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0" y="2819400"/>
            <a:ext cx="2971800" cy="3624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762000"/>
            <a:ext cx="998220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en-US" sz="3200" b="1" dirty="0"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आपल्या </a:t>
            </a:r>
            <a:r>
              <a:rPr lang="en-US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Mobile No </a:t>
            </a:r>
            <a:r>
              <a:rPr lang="mr-IN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आलेला </a:t>
            </a:r>
            <a:r>
              <a:rPr lang="en-US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OTP</a:t>
            </a:r>
            <a:r>
              <a:rPr lang="mr-IN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यामध्ये टाकून </a:t>
            </a:r>
            <a:r>
              <a:rPr lang="en-US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 	Sign In </a:t>
            </a:r>
            <a:r>
              <a:rPr lang="mr-IN" sz="32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  <a:endParaRPr sz="3200" b="1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0" y="2209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:\Users\Ganesh\Desktop\ABC2\ot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6291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10591800" cy="1143000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Ø"/>
            </a:pPr>
            <a:r>
              <a:rPr lang="en-US" sz="3100" b="1" dirty="0">
                <a:latin typeface="DVOT-Surekh" pitchFamily="2" charset="0"/>
                <a:cs typeface="DVOT-Surekh" pitchFamily="2" charset="0"/>
              </a:rPr>
              <a:t>  </a:t>
            </a:r>
            <a:r>
              <a:rPr lang="en-US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Sign In </a:t>
            </a:r>
            <a:r>
              <a:rPr lang="mr-IN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केल्यानंतर आपल्याला पुढीलप्रमाणे  </a:t>
            </a:r>
            <a:r>
              <a:rPr lang="en-US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ABC ID </a:t>
            </a:r>
            <a:r>
              <a:rPr lang="mr-IN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प्राप्त होईल. </a:t>
            </a:r>
            <a:br>
              <a:rPr lang="en-US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</a:br>
            <a:r>
              <a:rPr lang="en-US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     </a:t>
            </a:r>
            <a:r>
              <a:rPr lang="mr-IN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प्राप्त झालेला </a:t>
            </a:r>
            <a:r>
              <a:rPr lang="en-US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ID </a:t>
            </a:r>
            <a:r>
              <a:rPr lang="mr-IN" sz="31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आपण अभ्यासकेंद्रास कळवावा</a:t>
            </a:r>
            <a:r>
              <a:rPr lang="mr-IN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.   </a:t>
            </a:r>
            <a:endParaRPr lang="en-US" b="1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4098" name="Picture 2" descr="G:\abc\Capture0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9350477" cy="493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32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9997440" cy="1143000"/>
          </a:xfrm>
        </p:spPr>
        <p:txBody>
          <a:bodyPr>
            <a:normAutofit fontScale="90000"/>
          </a:bodyPr>
          <a:lstStyle/>
          <a:p>
            <a:pPr marL="596646" indent="-514350"/>
            <a:r>
              <a:rPr lang="mr-IN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B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.</a:t>
            </a:r>
            <a:br>
              <a:rPr lang="mr-IN" sz="4000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4000" dirty="0">
                <a:solidFill>
                  <a:schemeClr val="accent1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ज्या विद्यार्थ्यांनी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DigiLocker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ला नोंदणी केलेली  नसेल     	अशा विद्यार्थ्यांनी </a:t>
            </a:r>
            <a:r>
              <a:rPr lang="en-US" sz="3600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New User ? Sign up for </a:t>
            </a:r>
            <a:r>
              <a:rPr lang="en-US" sz="3600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For</a:t>
            </a:r>
            <a:r>
              <a:rPr lang="en-US" sz="3600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3600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	</a:t>
            </a:r>
            <a:r>
              <a:rPr lang="en-US" sz="3600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Meri</a:t>
            </a:r>
            <a:r>
              <a:rPr lang="en-US" sz="3600" b="1" dirty="0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DVOT-Surekh" pitchFamily="2" charset="0"/>
                <a:cs typeface="DVOT-Surekh" pitchFamily="2" charset="0"/>
              </a:rPr>
              <a:t>Pehchan</a:t>
            </a:r>
            <a:r>
              <a:rPr lang="mr-IN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 यावर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Sign Up </a:t>
            </a:r>
            <a:r>
              <a:rPr lang="mr-IN" sz="3600" b="1" dirty="0">
                <a:solidFill>
                  <a:schemeClr val="accent3">
                    <a:lumMod val="75000"/>
                  </a:schemeClr>
                </a:solidFill>
                <a:latin typeface="DVOT-Surekh" pitchFamily="2" charset="0"/>
                <a:cs typeface="DVOT-Surekh" pitchFamily="2" charset="0"/>
              </a:rPr>
              <a:t>करावे.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DVOT-Surekh" pitchFamily="2" charset="0"/>
              <a:cs typeface="DVOT-Surek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0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439400" cy="1676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mr-IN" sz="2800" b="1" dirty="0">
                <a:solidFill>
                  <a:schemeClr val="accent5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विद्यार्थ्याने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Google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वर जाऊन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  <a:hlinkClick r:id="rId2"/>
              </a:rPr>
              <a:t>www.abc.gov.in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 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हि वेबसाईट सर्च </a:t>
            </a:r>
            <a:r>
              <a:rPr lang="en-US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	</a:t>
            </a:r>
            <a:r>
              <a:rPr lang="mr-IN" sz="2800" b="1" dirty="0">
                <a:solidFill>
                  <a:schemeClr val="accent3"/>
                </a:solidFill>
                <a:latin typeface="DVOT-Surekh" pitchFamily="2" charset="0"/>
                <a:cs typeface="DVOT-Surekh" pitchFamily="2" charset="0"/>
              </a:rPr>
              <a:t>करावी.</a:t>
            </a:r>
            <a:endParaRPr lang="en-US" sz="2400" b="1" dirty="0">
              <a:solidFill>
                <a:schemeClr val="accent3"/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1026" name="Picture 2" descr="C:\Users\Ganesh\Desktop\ABC2\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11805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228600"/>
            <a:ext cx="999744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596646" indent="-514350"/>
            <a:endParaRPr lang="mr-IN" sz="2800" b="1" dirty="0">
              <a:solidFill>
                <a:schemeClr val="accent3">
                  <a:lumMod val="75000"/>
                </a:schemeClr>
              </a:solidFill>
              <a:latin typeface="DVOT-Surekh" pitchFamily="2" charset="0"/>
              <a:cs typeface="DVOT-Surekh" pitchFamily="2" charset="0"/>
            </a:endParaRPr>
          </a:p>
        </p:txBody>
      </p:sp>
      <p:pic>
        <p:nvPicPr>
          <p:cNvPr id="6146" name="Picture 2" descr="C:\Users\C-480\Desktop\aaaa\Untitl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1400" y="2133600"/>
            <a:ext cx="4495800" cy="44196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6705600" y="3886200"/>
            <a:ext cx="1447800" cy="121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4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2051</TotalTime>
  <Words>436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DVOT-Surekh</vt:lpstr>
      <vt:lpstr>Gill Sans MT</vt:lpstr>
      <vt:lpstr>Tahoma</vt:lpstr>
      <vt:lpstr>Trebuchet MS</vt:lpstr>
      <vt:lpstr>Verdana</vt:lpstr>
      <vt:lpstr>Wingdings</vt:lpstr>
      <vt:lpstr>Wingdings 2</vt:lpstr>
      <vt:lpstr>Solstice</vt:lpstr>
      <vt:lpstr> University of Mumbai</vt:lpstr>
      <vt:lpstr>ABC id दोन पद्धतीने Generate करावे.</vt:lpstr>
      <vt:lpstr> विद्यार्थ्याने Google वर जाऊन www.abc.gov.in हि वेबसाईट सर्च करावी.</vt:lpstr>
      <vt:lpstr> वेबसाईटला गेल्यानंतर My Account वर Click करून Student   या Tab वर Click करावे.</vt:lpstr>
      <vt:lpstr> आपण  DigiLocker च्या सहाय्याने DigiLocker द्वारे तयार करण्यात आलेला   1. Username   2. Mobile No   3. Other (Aadhar No/ Pan No /Driving License no )            या  3  Option पैकी एक Option निवडून Sign in करावे  </vt:lpstr>
      <vt:lpstr> आपल्या Mobile No वर आलेला OTP यामध्ये टाकून       Sign In करावे.</vt:lpstr>
      <vt:lpstr>  Sign In केल्यानंतर आपल्याला पुढीलप्रमाणे  ABC ID प्राप्त होईल.        प्राप्त झालेला ID आपण अभ्यासकेंद्रास कळवावा.   </vt:lpstr>
      <vt:lpstr>                              B.   ज्या विद्यार्थ्यांनी DigiLocker ला नोंदणी केलेली  नसेल      अशा विद्यार्थ्यांनी New User ? Sign up for For   Meri Pehchan यावर Sign Up करावे.</vt:lpstr>
      <vt:lpstr> विद्यार्थ्याने Google वर जाऊन www.abc.gov.in हि वेबसाईट सर्च  करावी.</vt:lpstr>
      <vt:lpstr> वेबसाईटला गेल्यानंतर My Account वर Click करून Student   या Tab वर Click करावे.</vt:lpstr>
      <vt:lpstr>यानंतर New User ? Sign up for For Meri Pehchan यावर क्लिक करावे.</vt:lpstr>
      <vt:lpstr>  पुढील Window Open झाल्यावर त्यामध्ये आपला आधारकार्ड नोंदणीकृत  मोबाईल नंबर त्यामध्ये टाकावा. Generate OTP या या बटनावर क्लिक करावे. </vt:lpstr>
      <vt:lpstr> त्यानंतर आलेला OTP यामध्ये   टाकून Verify OTP  बटनावर क्लिक  करून  OTP Verify करावा.</vt:lpstr>
      <vt:lpstr> दिलेली माहिती भरावी. Username व 6 अंकी PIN टाकून PIN Conform करून                      I Concent to meri Pehchan term of use यावर √ करून  Verify करावे.  (आपण जो Username व 6 अंकी PIN सेट करणार आहात. त्याचा उपयोग आपणास Home Page वर Sign In करण्यासाठी होईल.)</vt:lpstr>
      <vt:lpstr>याप्रमाणे यशस्वीरीत्या Signing Up  होईल.  Aadhaar number नमूद करून Continue बटनावर क्लिक केल्यानंतर Aadhar Verify होईल.</vt:lpstr>
      <vt:lpstr>आधार नंबर Verify केल्यानंतर आपण जो Username व 6 अंकी PIN सेट केला आहे. त्याचा उपयोग करून Home Page वर पुन्हा वरीलप्रमाणे  Sign In करावे.    </vt:lpstr>
      <vt:lpstr>Thank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H61</dc:creator>
  <cp:lastModifiedBy>Gaurav Khare</cp:lastModifiedBy>
  <cp:revision>162</cp:revision>
  <dcterms:created xsi:type="dcterms:W3CDTF">2021-09-20T08:42:33Z</dcterms:created>
  <dcterms:modified xsi:type="dcterms:W3CDTF">2022-11-25T12:01:05Z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2021-09-20T00:00:00Z</vt:filetime>
  </property>
</Properties>
</file>