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8" r:id="rId3"/>
    <p:sldId id="259" r:id="rId4"/>
    <p:sldId id="260" r:id="rId5"/>
    <p:sldId id="269" r:id="rId6"/>
    <p:sldId id="261" r:id="rId7"/>
    <p:sldId id="270" r:id="rId8"/>
    <p:sldId id="262" r:id="rId9"/>
    <p:sldId id="267" r:id="rId10"/>
    <p:sldId id="272" r:id="rId11"/>
    <p:sldId id="268" r:id="rId12"/>
    <p:sldId id="263" r:id="rId13"/>
    <p:sldId id="264" r:id="rId14"/>
    <p:sldId id="265" r:id="rId15"/>
    <p:sldId id="271" r:id="rId16"/>
    <p:sldId id="266" r:id="rId17"/>
    <p:sldId id="25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47E46-BA46-4F0F-B126-73E21C49A783}" type="datetimeFigureOut">
              <a:rPr lang="en-US" smtClean="0"/>
              <a:t>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A89CA-5EC8-4C16-AFC9-0665F0206AB8}" type="slidenum">
              <a:rPr lang="en-US" smtClean="0"/>
              <a:t>‹#›</a:t>
            </a:fld>
            <a:endParaRPr lang="en-US"/>
          </a:p>
        </p:txBody>
      </p:sp>
    </p:spTree>
    <p:extLst>
      <p:ext uri="{BB962C8B-B14F-4D97-AF65-F5344CB8AC3E}">
        <p14:creationId xmlns:p14="http://schemas.microsoft.com/office/powerpoint/2010/main" val="1183980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6723" y="393701"/>
            <a:ext cx="9096376" cy="2870200"/>
          </a:xfrm>
        </p:spPr>
        <p:txBody>
          <a:bodyPr>
            <a:noAutofit/>
          </a:bodyPr>
          <a:lstStyle/>
          <a:p>
            <a:pPr algn="ctr"/>
            <a:r>
              <a:rPr lang="en-US" sz="7200" dirty="0"/>
              <a:t>Coder’s House </a:t>
            </a:r>
            <a:r>
              <a:rPr lang="en-US" sz="6600" dirty="0" smtClean="0"/>
              <a:t/>
            </a:r>
            <a:br>
              <a:rPr lang="en-US" sz="6600" dirty="0" smtClean="0"/>
            </a:br>
            <a:r>
              <a:rPr lang="en-US" sz="5400" dirty="0" smtClean="0"/>
              <a:t>Real </a:t>
            </a:r>
            <a:r>
              <a:rPr lang="en-US" sz="5400" dirty="0"/>
              <a:t>Time Podcast Application </a:t>
            </a:r>
          </a:p>
        </p:txBody>
      </p:sp>
      <p:sp>
        <p:nvSpPr>
          <p:cNvPr id="3" name="Subtitle 2"/>
          <p:cNvSpPr>
            <a:spLocks noGrp="1"/>
          </p:cNvSpPr>
          <p:nvPr>
            <p:ph type="subTitle" idx="1"/>
          </p:nvPr>
        </p:nvSpPr>
        <p:spPr>
          <a:xfrm>
            <a:off x="7188200" y="4000500"/>
            <a:ext cx="4406900" cy="2146300"/>
          </a:xfrm>
        </p:spPr>
        <p:txBody>
          <a:bodyPr>
            <a:normAutofit fontScale="92500" lnSpcReduction="20000"/>
          </a:bodyPr>
          <a:lstStyle/>
          <a:p>
            <a:r>
              <a:rPr lang="en-US" dirty="0" smtClean="0">
                <a:solidFill>
                  <a:schemeClr val="tx1">
                    <a:lumMod val="75000"/>
                  </a:schemeClr>
                </a:solidFill>
              </a:rPr>
              <a:t>By-</a:t>
            </a:r>
          </a:p>
          <a:p>
            <a:r>
              <a:rPr lang="en-US" dirty="0" smtClean="0">
                <a:solidFill>
                  <a:schemeClr val="tx1">
                    <a:lumMod val="75000"/>
                  </a:schemeClr>
                </a:solidFill>
              </a:rPr>
              <a:t>Praveen Kumar Chandra</a:t>
            </a:r>
          </a:p>
          <a:p>
            <a:r>
              <a:rPr lang="en-US" dirty="0" smtClean="0">
                <a:solidFill>
                  <a:schemeClr val="tx1">
                    <a:lumMod val="75000"/>
                  </a:schemeClr>
                </a:solidFill>
              </a:rPr>
              <a:t>CSE - A</a:t>
            </a:r>
          </a:p>
          <a:p>
            <a:r>
              <a:rPr lang="en-US" dirty="0" smtClean="0">
                <a:solidFill>
                  <a:schemeClr val="tx1">
                    <a:lumMod val="75000"/>
                  </a:schemeClr>
                </a:solidFill>
              </a:rPr>
              <a:t>Roll No. – 13075</a:t>
            </a:r>
          </a:p>
          <a:p>
            <a:r>
              <a:rPr lang="en-US" dirty="0" smtClean="0">
                <a:solidFill>
                  <a:schemeClr val="tx1">
                    <a:lumMod val="75000"/>
                  </a:schemeClr>
                </a:solidFill>
              </a:rPr>
              <a:t>University Roll No. - 1823010060</a:t>
            </a:r>
          </a:p>
          <a:p>
            <a:endParaRPr lang="en-US" dirty="0"/>
          </a:p>
        </p:txBody>
      </p:sp>
    </p:spTree>
    <p:extLst>
      <p:ext uri="{BB962C8B-B14F-4D97-AF65-F5344CB8AC3E}">
        <p14:creationId xmlns:p14="http://schemas.microsoft.com/office/powerpoint/2010/main" val="715329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622300"/>
            <a:ext cx="9893300" cy="5847832"/>
          </a:xfrm>
          <a:prstGeom prst="rect">
            <a:avLst/>
          </a:prstGeom>
        </p:spPr>
      </p:pic>
    </p:spTree>
    <p:extLst>
      <p:ext uri="{BB962C8B-B14F-4D97-AF65-F5344CB8AC3E}">
        <p14:creationId xmlns:p14="http://schemas.microsoft.com/office/powerpoint/2010/main" val="275652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06500" y="635767"/>
            <a:ext cx="9982200" cy="5612246"/>
          </a:xfrm>
        </p:spPr>
      </p:pic>
    </p:spTree>
    <p:extLst>
      <p:ext uri="{BB962C8B-B14F-4D97-AF65-F5344CB8AC3E}">
        <p14:creationId xmlns:p14="http://schemas.microsoft.com/office/powerpoint/2010/main" val="2140320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09599"/>
            <a:ext cx="9906000" cy="952501"/>
          </a:xfrm>
        </p:spPr>
        <p:txBody>
          <a:bodyPr>
            <a:normAutofit/>
          </a:bodyPr>
          <a:lstStyle/>
          <a:p>
            <a:r>
              <a:rPr lang="en-US" sz="4400" dirty="0"/>
              <a:t>TECHNOLOGY </a:t>
            </a:r>
            <a:r>
              <a:rPr lang="en-US" sz="4400" dirty="0" smtClean="0"/>
              <a:t>USED</a:t>
            </a:r>
            <a:endParaRPr lang="en-US" sz="4400" dirty="0"/>
          </a:p>
        </p:txBody>
      </p:sp>
      <p:sp>
        <p:nvSpPr>
          <p:cNvPr id="3" name="Text Placeholder 2"/>
          <p:cNvSpPr>
            <a:spLocks noGrp="1"/>
          </p:cNvSpPr>
          <p:nvPr>
            <p:ph type="body" idx="1"/>
          </p:nvPr>
        </p:nvSpPr>
        <p:spPr>
          <a:xfrm>
            <a:off x="1611310" y="2388749"/>
            <a:ext cx="10263189" cy="3911025"/>
          </a:xfrm>
        </p:spPr>
        <p:txBody>
          <a:bodyPr>
            <a:normAutofit/>
          </a:bodyPr>
          <a:lstStyle/>
          <a:p>
            <a:pPr marL="342900" indent="-342900">
              <a:buFont typeface="Arial" panose="020B0604020202020204" pitchFamily="34" charset="0"/>
              <a:buChar char="•"/>
            </a:pPr>
            <a:r>
              <a:rPr lang="en-US" sz="2400" dirty="0" smtClean="0"/>
              <a:t>HTML</a:t>
            </a:r>
          </a:p>
          <a:p>
            <a:pPr marL="342900" indent="-342900">
              <a:buFont typeface="Arial" panose="020B0604020202020204" pitchFamily="34" charset="0"/>
              <a:buChar char="•"/>
            </a:pPr>
            <a:r>
              <a:rPr lang="en-US" sz="2400" dirty="0" smtClean="0"/>
              <a:t>CSS</a:t>
            </a:r>
          </a:p>
          <a:p>
            <a:pPr marL="342900" indent="-342900">
              <a:buFont typeface="Arial" panose="020B0604020202020204" pitchFamily="34" charset="0"/>
              <a:buChar char="•"/>
            </a:pPr>
            <a:r>
              <a:rPr lang="en-US" sz="2400" dirty="0" err="1" smtClean="0"/>
              <a:t>ReactJS</a:t>
            </a:r>
            <a:r>
              <a:rPr lang="en-US" sz="2400" dirty="0" smtClean="0"/>
              <a:t> : </a:t>
            </a:r>
            <a:r>
              <a:rPr lang="en-US" sz="2000" cap="none" dirty="0" smtClean="0"/>
              <a:t>used for developing various components </a:t>
            </a:r>
            <a:endParaRPr lang="en-US" sz="2000" dirty="0"/>
          </a:p>
          <a:p>
            <a:pPr marL="342900" indent="-342900">
              <a:buFont typeface="Arial" panose="020B0604020202020204" pitchFamily="34" charset="0"/>
              <a:buChar char="•"/>
            </a:pPr>
            <a:r>
              <a:rPr lang="en-US" sz="2400" dirty="0" smtClean="0"/>
              <a:t>React Router : </a:t>
            </a:r>
            <a:r>
              <a:rPr lang="en-US" sz="2000" cap="none" dirty="0" smtClean="0"/>
              <a:t>used for navigation through different components and for protected routes </a:t>
            </a:r>
            <a:endParaRPr lang="en-US" sz="2000" dirty="0" smtClean="0"/>
          </a:p>
          <a:p>
            <a:pPr marL="342900" indent="-342900">
              <a:buFont typeface="Arial" panose="020B0604020202020204" pitchFamily="34" charset="0"/>
              <a:buChar char="•"/>
            </a:pPr>
            <a:r>
              <a:rPr lang="en-US" sz="2400" dirty="0" err="1" smtClean="0"/>
              <a:t>Redux</a:t>
            </a:r>
            <a:r>
              <a:rPr lang="en-US" sz="2400" dirty="0"/>
              <a:t> </a:t>
            </a:r>
            <a:r>
              <a:rPr lang="en-US" sz="2400" cap="none" dirty="0" smtClean="0"/>
              <a:t>: </a:t>
            </a:r>
            <a:r>
              <a:rPr lang="en-US" sz="2000" cap="none" dirty="0" smtClean="0"/>
              <a:t>used for state management</a:t>
            </a:r>
          </a:p>
          <a:p>
            <a:pPr marL="342900" indent="-342900">
              <a:buFont typeface="Arial" panose="020B0604020202020204" pitchFamily="34" charset="0"/>
              <a:buChar char="•"/>
            </a:pPr>
            <a:r>
              <a:rPr lang="en-US" sz="2400" dirty="0" err="1" smtClean="0"/>
              <a:t>Axios</a:t>
            </a:r>
            <a:r>
              <a:rPr lang="en-US" sz="2400" dirty="0" smtClean="0"/>
              <a:t> : </a:t>
            </a:r>
            <a:r>
              <a:rPr lang="en-US" sz="2000" cap="none" dirty="0" smtClean="0"/>
              <a:t>used for state management</a:t>
            </a:r>
          </a:p>
        </p:txBody>
      </p:sp>
      <p:sp>
        <p:nvSpPr>
          <p:cNvPr id="4" name="TextBox 3"/>
          <p:cNvSpPr txBox="1"/>
          <p:nvPr/>
        </p:nvSpPr>
        <p:spPr>
          <a:xfrm>
            <a:off x="1141411" y="1683037"/>
            <a:ext cx="3276600" cy="584775"/>
          </a:xfrm>
          <a:prstGeom prst="rect">
            <a:avLst/>
          </a:prstGeom>
          <a:noFill/>
        </p:spPr>
        <p:txBody>
          <a:bodyPr wrap="square" rtlCol="0">
            <a:spAutoFit/>
          </a:bodyPr>
          <a:lstStyle/>
          <a:p>
            <a:r>
              <a:rPr lang="en-US" sz="3200" dirty="0" smtClean="0"/>
              <a:t>1.Frontend </a:t>
            </a:r>
            <a:r>
              <a:rPr lang="en-US" sz="3200" dirty="0"/>
              <a:t>:</a:t>
            </a:r>
          </a:p>
        </p:txBody>
      </p:sp>
    </p:spTree>
    <p:extLst>
      <p:ext uri="{BB962C8B-B14F-4D97-AF65-F5344CB8AC3E}">
        <p14:creationId xmlns:p14="http://schemas.microsoft.com/office/powerpoint/2010/main" val="3386212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411" y="507999"/>
            <a:ext cx="9906000" cy="825501"/>
          </a:xfrm>
        </p:spPr>
        <p:txBody>
          <a:bodyPr/>
          <a:lstStyle/>
          <a:p>
            <a:r>
              <a:rPr lang="en-US" sz="4000" dirty="0" smtClean="0"/>
              <a:t>2. Backend</a:t>
            </a:r>
            <a:r>
              <a:rPr lang="en-US" dirty="0" smtClean="0"/>
              <a:t> </a:t>
            </a:r>
            <a:r>
              <a:rPr lang="en-US" dirty="0"/>
              <a:t>:</a:t>
            </a:r>
          </a:p>
        </p:txBody>
      </p:sp>
      <p:sp>
        <p:nvSpPr>
          <p:cNvPr id="3" name="Text Placeholder 2"/>
          <p:cNvSpPr>
            <a:spLocks noGrp="1"/>
          </p:cNvSpPr>
          <p:nvPr>
            <p:ph type="body" idx="1"/>
          </p:nvPr>
        </p:nvSpPr>
        <p:spPr>
          <a:xfrm>
            <a:off x="1700211" y="1516062"/>
            <a:ext cx="9906000" cy="3894138"/>
          </a:xfrm>
        </p:spPr>
        <p:txBody>
          <a:bodyPr>
            <a:normAutofit fontScale="92500" lnSpcReduction="10000"/>
          </a:bodyPr>
          <a:lstStyle/>
          <a:p>
            <a:pPr marL="285750" indent="-285750">
              <a:buFont typeface="Arial" panose="020B0604020202020204" pitchFamily="34" charset="0"/>
              <a:buChar char="•"/>
            </a:pPr>
            <a:r>
              <a:rPr lang="en-US" sz="2300" dirty="0" err="1" smtClean="0"/>
              <a:t>Nodejs</a:t>
            </a:r>
            <a:endParaRPr lang="en-US" sz="2300" dirty="0" smtClean="0"/>
          </a:p>
          <a:p>
            <a:pPr marL="285750" indent="-285750">
              <a:buFont typeface="Arial" panose="020B0604020202020204" pitchFamily="34" charset="0"/>
              <a:buChar char="•"/>
            </a:pPr>
            <a:r>
              <a:rPr lang="en-US" sz="2300" dirty="0" err="1" smtClean="0"/>
              <a:t>Expressjs</a:t>
            </a:r>
            <a:endParaRPr lang="en-US" sz="2300" dirty="0" smtClean="0"/>
          </a:p>
          <a:p>
            <a:pPr marL="285750" indent="-285750">
              <a:buFont typeface="Arial" panose="020B0604020202020204" pitchFamily="34" charset="0"/>
              <a:buChar char="•"/>
            </a:pPr>
            <a:r>
              <a:rPr lang="en-US" sz="2300" dirty="0" err="1" smtClean="0"/>
              <a:t>Json</a:t>
            </a:r>
            <a:r>
              <a:rPr lang="en-US" sz="2300" dirty="0" smtClean="0"/>
              <a:t> Web tokens (</a:t>
            </a:r>
            <a:r>
              <a:rPr lang="en-US" sz="2300" dirty="0" err="1" smtClean="0"/>
              <a:t>Jwt</a:t>
            </a:r>
            <a:r>
              <a:rPr lang="en-US" sz="2300" dirty="0" smtClean="0"/>
              <a:t>) </a:t>
            </a:r>
            <a:r>
              <a:rPr lang="en-US" sz="2300" dirty="0"/>
              <a:t>for </a:t>
            </a:r>
            <a:r>
              <a:rPr lang="en-US" sz="2300" dirty="0" smtClean="0"/>
              <a:t>Authentication</a:t>
            </a:r>
          </a:p>
          <a:p>
            <a:pPr marL="285750" indent="-285750">
              <a:buFont typeface="Arial" panose="020B0604020202020204" pitchFamily="34" charset="0"/>
              <a:buChar char="•"/>
            </a:pPr>
            <a:r>
              <a:rPr lang="en-US" sz="2300" dirty="0" smtClean="0"/>
              <a:t>Real </a:t>
            </a:r>
            <a:r>
              <a:rPr lang="en-US" sz="2300" dirty="0"/>
              <a:t>Time </a:t>
            </a:r>
            <a:r>
              <a:rPr lang="en-US" sz="2300" dirty="0" smtClean="0"/>
              <a:t>Communication</a:t>
            </a:r>
          </a:p>
          <a:p>
            <a:pPr marL="1257300" lvl="2" indent="-342900">
              <a:buFont typeface="+mj-lt"/>
              <a:buAutoNum type="alphaLcPeriod"/>
            </a:pPr>
            <a:r>
              <a:rPr lang="en-US" sz="2200" dirty="0"/>
              <a:t>Web </a:t>
            </a:r>
            <a:r>
              <a:rPr lang="en-US" sz="2200" dirty="0" smtClean="0"/>
              <a:t>Sockets </a:t>
            </a:r>
            <a:r>
              <a:rPr lang="en-US" sz="2200" dirty="0"/>
              <a:t>(socket </a:t>
            </a:r>
            <a:r>
              <a:rPr lang="en-US" sz="2200" dirty="0" err="1"/>
              <a:t>io</a:t>
            </a:r>
            <a:r>
              <a:rPr lang="en-US" sz="2200" dirty="0"/>
              <a:t>) </a:t>
            </a:r>
            <a:r>
              <a:rPr lang="en-US" sz="2200" dirty="0" smtClean="0"/>
              <a:t>:</a:t>
            </a:r>
          </a:p>
          <a:p>
            <a:pPr marL="1714500" lvl="3" indent="-342900">
              <a:buFont typeface="Arial" panose="020B0604020202020204" pitchFamily="34" charset="0"/>
              <a:buChar char="•"/>
            </a:pPr>
            <a:r>
              <a:rPr lang="en-US" sz="2200" dirty="0" smtClean="0"/>
              <a:t>Used </a:t>
            </a:r>
            <a:r>
              <a:rPr lang="en-US" sz="2200" dirty="0"/>
              <a:t>for signaling establishing real time connection</a:t>
            </a:r>
            <a:r>
              <a:rPr lang="en-US" sz="2200" dirty="0" smtClean="0"/>
              <a:t>.</a:t>
            </a:r>
          </a:p>
          <a:p>
            <a:pPr marL="1257300" lvl="2" indent="-342900">
              <a:buFont typeface="+mj-lt"/>
              <a:buAutoNum type="alphaLcPeriod"/>
            </a:pPr>
            <a:r>
              <a:rPr lang="en-US" sz="2200" dirty="0" err="1"/>
              <a:t>WebRTC</a:t>
            </a:r>
            <a:r>
              <a:rPr lang="en-US" sz="2200" dirty="0"/>
              <a:t> </a:t>
            </a:r>
            <a:r>
              <a:rPr lang="en-US" sz="2200" dirty="0" smtClean="0"/>
              <a:t>:</a:t>
            </a:r>
          </a:p>
          <a:p>
            <a:pPr marL="1714500" lvl="3" indent="-342900">
              <a:buFont typeface="Arial" panose="020B0604020202020204" pitchFamily="34" charset="0"/>
              <a:buChar char="•"/>
            </a:pPr>
            <a:r>
              <a:rPr lang="en-US" sz="2100" dirty="0" smtClean="0"/>
              <a:t>Used </a:t>
            </a:r>
            <a:r>
              <a:rPr lang="en-US" sz="2100" dirty="0"/>
              <a:t>for establishing Peer to peer connection so that different browsers can transfer </a:t>
            </a:r>
            <a:r>
              <a:rPr lang="en-US" sz="2100" dirty="0" smtClean="0"/>
              <a:t>voice </a:t>
            </a:r>
            <a:r>
              <a:rPr lang="en-US" sz="2100" dirty="0"/>
              <a:t>stream in real </a:t>
            </a:r>
            <a:r>
              <a:rPr lang="en-US" sz="2100" dirty="0" smtClean="0"/>
              <a:t>time.</a:t>
            </a:r>
          </a:p>
        </p:txBody>
      </p:sp>
    </p:spTree>
    <p:extLst>
      <p:ext uri="{BB962C8B-B14F-4D97-AF65-F5344CB8AC3E}">
        <p14:creationId xmlns:p14="http://schemas.microsoft.com/office/powerpoint/2010/main" val="400746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712" y="1107181"/>
            <a:ext cx="9905998" cy="1478570"/>
          </a:xfrm>
        </p:spPr>
        <p:txBody>
          <a:bodyPr>
            <a:normAutofit/>
          </a:bodyPr>
          <a:lstStyle/>
          <a:p>
            <a:r>
              <a:rPr lang="en-US" sz="3200" dirty="0" smtClean="0"/>
              <a:t>3. Database</a:t>
            </a:r>
            <a:r>
              <a:rPr lang="en-US" dirty="0" smtClean="0"/>
              <a:t/>
            </a:r>
            <a:br>
              <a:rPr lang="en-US" dirty="0" smtClean="0"/>
            </a:br>
            <a:endParaRPr lang="en-US" dirty="0"/>
          </a:p>
        </p:txBody>
      </p:sp>
      <p:sp>
        <p:nvSpPr>
          <p:cNvPr id="3" name="TextBox 2"/>
          <p:cNvSpPr txBox="1"/>
          <p:nvPr/>
        </p:nvSpPr>
        <p:spPr>
          <a:xfrm>
            <a:off x="2050256" y="1846466"/>
            <a:ext cx="8351044" cy="523220"/>
          </a:xfrm>
          <a:prstGeom prst="rect">
            <a:avLst/>
          </a:prstGeom>
          <a:noFill/>
        </p:spPr>
        <p:txBody>
          <a:bodyPr wrap="square" rtlCol="0">
            <a:spAutoFit/>
          </a:bodyPr>
          <a:lstStyle/>
          <a:p>
            <a:pPr marL="742950" lvl="1" indent="-285750">
              <a:buFont typeface="Arial" panose="020B0604020202020204" pitchFamily="34" charset="0"/>
              <a:buChar char="•"/>
            </a:pPr>
            <a:r>
              <a:rPr lang="en-US" sz="2800" dirty="0" smtClean="0"/>
              <a:t>MongoDB : </a:t>
            </a:r>
            <a:r>
              <a:rPr lang="en-US" sz="2400" dirty="0" err="1" smtClean="0"/>
              <a:t>NoSql</a:t>
            </a:r>
            <a:r>
              <a:rPr lang="en-US" sz="2400" dirty="0" smtClean="0"/>
              <a:t> Database, Stores data in JSON format</a:t>
            </a:r>
            <a:r>
              <a:rPr lang="en-US" dirty="0" smtClean="0"/>
              <a:t>.</a:t>
            </a:r>
            <a:endParaRPr lang="en-US" sz="1200" dirty="0"/>
          </a:p>
        </p:txBody>
      </p:sp>
      <p:sp>
        <p:nvSpPr>
          <p:cNvPr id="4" name="TextBox 3"/>
          <p:cNvSpPr txBox="1"/>
          <p:nvPr/>
        </p:nvSpPr>
        <p:spPr>
          <a:xfrm>
            <a:off x="1636712" y="2816583"/>
            <a:ext cx="7354887" cy="584775"/>
          </a:xfrm>
          <a:prstGeom prst="rect">
            <a:avLst/>
          </a:prstGeom>
          <a:noFill/>
        </p:spPr>
        <p:txBody>
          <a:bodyPr wrap="square" rtlCol="0">
            <a:spAutoFit/>
          </a:bodyPr>
          <a:lstStyle/>
          <a:p>
            <a:r>
              <a:rPr lang="en-US" sz="3200" dirty="0"/>
              <a:t>4. </a:t>
            </a:r>
            <a:r>
              <a:rPr lang="en-US" sz="3200" dirty="0" err="1"/>
              <a:t>Git</a:t>
            </a:r>
            <a:r>
              <a:rPr lang="en-US" sz="3200" dirty="0"/>
              <a:t>/</a:t>
            </a:r>
            <a:r>
              <a:rPr lang="en-US" sz="3200" dirty="0" err="1"/>
              <a:t>Github</a:t>
            </a:r>
            <a:r>
              <a:rPr lang="en-US" sz="3200" dirty="0"/>
              <a:t> : used for version controlling.</a:t>
            </a:r>
          </a:p>
        </p:txBody>
      </p:sp>
      <p:sp>
        <p:nvSpPr>
          <p:cNvPr id="5" name="TextBox 4"/>
          <p:cNvSpPr txBox="1"/>
          <p:nvPr/>
        </p:nvSpPr>
        <p:spPr>
          <a:xfrm>
            <a:off x="1636712" y="4089400"/>
            <a:ext cx="8345487" cy="1015663"/>
          </a:xfrm>
          <a:prstGeom prst="rect">
            <a:avLst/>
          </a:prstGeom>
          <a:noFill/>
        </p:spPr>
        <p:txBody>
          <a:bodyPr wrap="square" rtlCol="0">
            <a:spAutoFit/>
          </a:bodyPr>
          <a:lstStyle/>
          <a:p>
            <a:r>
              <a:rPr lang="en-US" sz="3200" dirty="0"/>
              <a:t>5. Docker : </a:t>
            </a:r>
            <a:r>
              <a:rPr lang="en-US" sz="2800" dirty="0"/>
              <a:t>used for containerizing the application so that it may run on different hardware. </a:t>
            </a:r>
          </a:p>
        </p:txBody>
      </p:sp>
    </p:spTree>
    <p:extLst>
      <p:ext uri="{BB962C8B-B14F-4D97-AF65-F5344CB8AC3E}">
        <p14:creationId xmlns:p14="http://schemas.microsoft.com/office/powerpoint/2010/main" val="2081802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8100" y="774700"/>
            <a:ext cx="9169400" cy="769441"/>
          </a:xfrm>
          <a:prstGeom prst="rect">
            <a:avLst/>
          </a:prstGeom>
          <a:noFill/>
        </p:spPr>
        <p:txBody>
          <a:bodyPr wrap="square" rtlCol="0">
            <a:spAutoFit/>
          </a:bodyPr>
          <a:lstStyle/>
          <a:p>
            <a:r>
              <a:rPr lang="en-US" sz="4400" dirty="0" smtClean="0"/>
              <a:t>Business Model </a:t>
            </a:r>
            <a:r>
              <a:rPr lang="en-US" sz="4400" dirty="0"/>
              <a:t>and </a:t>
            </a:r>
            <a:r>
              <a:rPr lang="en-US" sz="4400" dirty="0" smtClean="0"/>
              <a:t>Scalability</a:t>
            </a:r>
            <a:endParaRPr lang="en-US" sz="4400" dirty="0"/>
          </a:p>
        </p:txBody>
      </p:sp>
      <p:sp>
        <p:nvSpPr>
          <p:cNvPr id="3" name="TextBox 2"/>
          <p:cNvSpPr txBox="1"/>
          <p:nvPr/>
        </p:nvSpPr>
        <p:spPr>
          <a:xfrm>
            <a:off x="1409700" y="1778000"/>
            <a:ext cx="86614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For Newly Entered Student of tier-3 colleges, We can arrange Sessions with the employees of Good Tech Companies, So that they can guide </a:t>
            </a:r>
            <a:r>
              <a:rPr lang="en-US" sz="2800" dirty="0"/>
              <a:t>the beginner </a:t>
            </a:r>
            <a:r>
              <a:rPr lang="en-US" sz="2800" dirty="0" smtClean="0"/>
              <a:t>level student for their career, and Resolve their doubts.</a:t>
            </a:r>
          </a:p>
          <a:p>
            <a:endParaRPr lang="en-US" sz="2800" dirty="0" smtClean="0"/>
          </a:p>
          <a:p>
            <a:pPr marL="285750" indent="-285750">
              <a:buFont typeface="Arial" panose="020B0604020202020204" pitchFamily="34" charset="0"/>
              <a:buChar char="•"/>
            </a:pPr>
            <a:r>
              <a:rPr lang="en-US" sz="2800" dirty="0" smtClean="0"/>
              <a:t>Secondly, we can take commission from colleges and pay the speakers after taking our share out.</a:t>
            </a:r>
            <a:endParaRPr lang="en-US" sz="2800" dirty="0"/>
          </a:p>
        </p:txBody>
      </p:sp>
    </p:spTree>
    <p:extLst>
      <p:ext uri="{BB962C8B-B14F-4D97-AF65-F5344CB8AC3E}">
        <p14:creationId xmlns:p14="http://schemas.microsoft.com/office/powerpoint/2010/main" val="1772980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124" y="787399"/>
            <a:ext cx="8791575" cy="906463"/>
          </a:xfrm>
        </p:spPr>
        <p:txBody>
          <a:bodyPr/>
          <a:lstStyle/>
          <a:p>
            <a:r>
              <a:rPr lang="en-US" dirty="0"/>
              <a:t>FUTURE UPGRADATION </a:t>
            </a:r>
          </a:p>
        </p:txBody>
      </p:sp>
      <p:sp>
        <p:nvSpPr>
          <p:cNvPr id="3" name="Subtitle 2"/>
          <p:cNvSpPr>
            <a:spLocks noGrp="1"/>
          </p:cNvSpPr>
          <p:nvPr>
            <p:ph type="subTitle" idx="1"/>
          </p:nvPr>
        </p:nvSpPr>
        <p:spPr>
          <a:xfrm>
            <a:off x="2905124" y="2044700"/>
            <a:ext cx="8791575" cy="3162300"/>
          </a:xfrm>
        </p:spPr>
        <p:txBody>
          <a:bodyPr>
            <a:normAutofit/>
          </a:bodyPr>
          <a:lstStyle/>
          <a:p>
            <a:pPr marL="342900" indent="-342900">
              <a:buFont typeface="Arial" panose="020B0604020202020204" pitchFamily="34" charset="0"/>
              <a:buChar char="•"/>
            </a:pPr>
            <a:r>
              <a:rPr lang="en-US" sz="2400" dirty="0" smtClean="0">
                <a:solidFill>
                  <a:schemeClr val="tx1">
                    <a:lumMod val="85000"/>
                  </a:schemeClr>
                </a:solidFill>
              </a:rPr>
              <a:t>Text Messaging</a:t>
            </a:r>
          </a:p>
          <a:p>
            <a:pPr marL="342900" indent="-342900">
              <a:buFont typeface="Arial" panose="020B0604020202020204" pitchFamily="34" charset="0"/>
              <a:buChar char="•"/>
            </a:pPr>
            <a:r>
              <a:rPr lang="en-US" sz="2400" dirty="0" smtClean="0">
                <a:solidFill>
                  <a:schemeClr val="tx1">
                    <a:lumMod val="85000"/>
                  </a:schemeClr>
                </a:solidFill>
              </a:rPr>
              <a:t>Video Session</a:t>
            </a:r>
          </a:p>
          <a:p>
            <a:pPr marL="342900" indent="-342900">
              <a:buFont typeface="Arial" panose="020B0604020202020204" pitchFamily="34" charset="0"/>
              <a:buChar char="•"/>
            </a:pPr>
            <a:r>
              <a:rPr lang="en-US" sz="2400" dirty="0" smtClean="0">
                <a:solidFill>
                  <a:schemeClr val="tx1">
                    <a:lumMod val="85000"/>
                  </a:schemeClr>
                </a:solidFill>
              </a:rPr>
              <a:t>Screen Sharing</a:t>
            </a:r>
          </a:p>
          <a:p>
            <a:pPr marL="342900" indent="-342900">
              <a:buFont typeface="Arial" panose="020B0604020202020204" pitchFamily="34" charset="0"/>
              <a:buChar char="•"/>
            </a:pPr>
            <a:r>
              <a:rPr lang="en-US" sz="2400" dirty="0" smtClean="0">
                <a:solidFill>
                  <a:schemeClr val="tx1">
                    <a:lumMod val="85000"/>
                  </a:schemeClr>
                </a:solidFill>
              </a:rPr>
              <a:t>Store Session Recording</a:t>
            </a:r>
          </a:p>
          <a:p>
            <a:pPr marL="342900" indent="-342900">
              <a:buFont typeface="Arial" panose="020B0604020202020204" pitchFamily="34" charset="0"/>
              <a:buChar char="•"/>
            </a:pPr>
            <a:r>
              <a:rPr lang="en-US" sz="2400" dirty="0" smtClean="0">
                <a:solidFill>
                  <a:schemeClr val="tx1">
                    <a:lumMod val="85000"/>
                  </a:schemeClr>
                </a:solidFill>
              </a:rPr>
              <a:t>Download Audio session</a:t>
            </a:r>
            <a:endParaRPr lang="en-US" sz="2400" dirty="0">
              <a:solidFill>
                <a:schemeClr val="tx1">
                  <a:lumMod val="85000"/>
                </a:schemeClr>
              </a:solidFill>
            </a:endParaRPr>
          </a:p>
        </p:txBody>
      </p:sp>
    </p:spTree>
    <p:extLst>
      <p:ext uri="{BB962C8B-B14F-4D97-AF65-F5344CB8AC3E}">
        <p14:creationId xmlns:p14="http://schemas.microsoft.com/office/powerpoint/2010/main" val="3431218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713" y="2485418"/>
            <a:ext cx="9905998" cy="1478570"/>
          </a:xfrm>
        </p:spPr>
        <p:txBody>
          <a:bodyPr>
            <a:normAutofit/>
          </a:bodyPr>
          <a:lstStyle/>
          <a:p>
            <a:pPr algn="ctr"/>
            <a:r>
              <a:rPr lang="en-US" sz="7200" smtClean="0"/>
              <a:t>ThankYOu</a:t>
            </a:r>
            <a:endParaRPr lang="en-US" sz="8000" dirty="0"/>
          </a:p>
        </p:txBody>
      </p:sp>
    </p:spTree>
    <p:extLst>
      <p:ext uri="{BB962C8B-B14F-4D97-AF65-F5344CB8AC3E}">
        <p14:creationId xmlns:p14="http://schemas.microsoft.com/office/powerpoint/2010/main" val="3178153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148618"/>
            <a:ext cx="9905998" cy="1210282"/>
          </a:xfrm>
        </p:spPr>
        <p:txBody>
          <a:bodyPr/>
          <a:lstStyle/>
          <a:p>
            <a:r>
              <a:rPr lang="en-US" dirty="0" smtClean="0"/>
              <a:t>Introduction</a:t>
            </a:r>
            <a:endParaRPr lang="en-US" dirty="0"/>
          </a:p>
        </p:txBody>
      </p:sp>
      <p:sp>
        <p:nvSpPr>
          <p:cNvPr id="4" name="Rectangle 3"/>
          <p:cNvSpPr/>
          <p:nvPr/>
        </p:nvSpPr>
        <p:spPr>
          <a:xfrm>
            <a:off x="1422400" y="1358900"/>
            <a:ext cx="9423400" cy="5047536"/>
          </a:xfrm>
          <a:prstGeom prst="rect">
            <a:avLst/>
          </a:prstGeom>
        </p:spPr>
        <p:txBody>
          <a:bodyPr wrap="square">
            <a:spAutoFit/>
          </a:bodyPr>
          <a:lstStyle/>
          <a:p>
            <a:r>
              <a:rPr lang="en-US" sz="2400" dirty="0"/>
              <a:t>This is a Real Time web based application for Podcast developed for community of Software developers, where users can listen or share their opinions on particular topic such as AI is Future, What’s new in Machine Learning etc. </a:t>
            </a:r>
            <a:endParaRPr lang="en-US" sz="2400" dirty="0" smtClean="0"/>
          </a:p>
          <a:p>
            <a:endParaRPr lang="en-US" sz="1400" dirty="0" smtClean="0"/>
          </a:p>
          <a:p>
            <a:r>
              <a:rPr lang="en-US" sz="2400" dirty="0" smtClean="0"/>
              <a:t>Podcast </a:t>
            </a:r>
            <a:r>
              <a:rPr lang="en-US" sz="2400" dirty="0"/>
              <a:t>basically means Listening to an audio content, it can be related to education, sports, Technology etc. </a:t>
            </a:r>
            <a:endParaRPr lang="en-US" sz="2400" dirty="0" smtClean="0"/>
          </a:p>
          <a:p>
            <a:endParaRPr lang="en-US" sz="1600" dirty="0" smtClean="0"/>
          </a:p>
          <a:p>
            <a:r>
              <a:rPr lang="en-US" sz="2400" dirty="0" smtClean="0"/>
              <a:t>Podcast </a:t>
            </a:r>
            <a:r>
              <a:rPr lang="en-US" sz="2400" dirty="0"/>
              <a:t>Application for developers, here they can listen about various established or new upcoming technology to excel their knowledge. </a:t>
            </a:r>
            <a:endParaRPr lang="en-US" sz="2400" dirty="0" smtClean="0"/>
          </a:p>
          <a:p>
            <a:endParaRPr lang="en-US" dirty="0" smtClean="0"/>
          </a:p>
          <a:p>
            <a:r>
              <a:rPr lang="en-US" sz="2400" dirty="0" smtClean="0"/>
              <a:t>This </a:t>
            </a:r>
            <a:r>
              <a:rPr lang="en-US" sz="2400" dirty="0"/>
              <a:t>is also beneficial for students as for them they can directly listen to senior developers their career guidance, roadmaps and resolve their doubts. </a:t>
            </a:r>
          </a:p>
        </p:txBody>
      </p:sp>
    </p:spTree>
    <p:extLst>
      <p:ext uri="{BB962C8B-B14F-4D97-AF65-F5344CB8AC3E}">
        <p14:creationId xmlns:p14="http://schemas.microsoft.com/office/powerpoint/2010/main" val="3116197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0500" y="673100"/>
            <a:ext cx="5435600" cy="769441"/>
          </a:xfrm>
          <a:prstGeom prst="rect">
            <a:avLst/>
          </a:prstGeom>
          <a:noFill/>
        </p:spPr>
        <p:txBody>
          <a:bodyPr wrap="square" rtlCol="0">
            <a:spAutoFit/>
          </a:bodyPr>
          <a:lstStyle/>
          <a:p>
            <a:r>
              <a:rPr lang="en-US" sz="4400" dirty="0" smtClean="0"/>
              <a:t>Why</a:t>
            </a:r>
            <a:endParaRPr lang="en-US" sz="4800" dirty="0"/>
          </a:p>
        </p:txBody>
      </p:sp>
      <p:sp>
        <p:nvSpPr>
          <p:cNvPr id="3" name="Rectangle 2"/>
          <p:cNvSpPr/>
          <p:nvPr/>
        </p:nvSpPr>
        <p:spPr>
          <a:xfrm>
            <a:off x="1460500" y="1803401"/>
            <a:ext cx="9525000" cy="3046988"/>
          </a:xfrm>
          <a:prstGeom prst="rect">
            <a:avLst/>
          </a:prstGeom>
        </p:spPr>
        <p:txBody>
          <a:bodyPr wrap="square">
            <a:spAutoFit/>
          </a:bodyPr>
          <a:lstStyle/>
          <a:p>
            <a:r>
              <a:rPr lang="en-US" sz="2400" dirty="0" smtClean="0"/>
              <a:t>2020 </a:t>
            </a:r>
            <a:r>
              <a:rPr lang="en-US" sz="2400" dirty="0"/>
              <a:t>And 2021 is tough for us as People have spent most of their time in their house. People had to adapt new way living to keep moving forward like work from home, online interview and many more people start spending their time on smart phones scrolling on social media, between all these a new trend of listening podcast takes place more people start listening to podcast to excel their knowledge. This is why I choose to develop a real time web based podcast application for coders or software engineers as my major project.</a:t>
            </a:r>
          </a:p>
        </p:txBody>
      </p:sp>
    </p:spTree>
    <p:extLst>
      <p:ext uri="{BB962C8B-B14F-4D97-AF65-F5344CB8AC3E}">
        <p14:creationId xmlns:p14="http://schemas.microsoft.com/office/powerpoint/2010/main" val="396772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25600" y="242283"/>
            <a:ext cx="6464300" cy="769441"/>
          </a:xfrm>
          <a:prstGeom prst="rect">
            <a:avLst/>
          </a:prstGeom>
          <a:noFill/>
        </p:spPr>
        <p:txBody>
          <a:bodyPr wrap="square" rtlCol="0">
            <a:spAutoFit/>
          </a:bodyPr>
          <a:lstStyle/>
          <a:p>
            <a:r>
              <a:rPr lang="en-US" sz="4400" dirty="0"/>
              <a:t>Features</a:t>
            </a:r>
            <a:endParaRPr lang="en-US" dirty="0"/>
          </a:p>
        </p:txBody>
      </p:sp>
      <p:sp>
        <p:nvSpPr>
          <p:cNvPr id="4" name="Rectangle 3"/>
          <p:cNvSpPr/>
          <p:nvPr/>
        </p:nvSpPr>
        <p:spPr>
          <a:xfrm>
            <a:off x="1663700" y="1747554"/>
            <a:ext cx="8724900" cy="1569660"/>
          </a:xfrm>
          <a:prstGeom prst="rect">
            <a:avLst/>
          </a:prstGeom>
        </p:spPr>
        <p:txBody>
          <a:bodyPr wrap="square">
            <a:spAutoFit/>
          </a:bodyPr>
          <a:lstStyle/>
          <a:p>
            <a:r>
              <a:rPr lang="en-US" sz="2400" dirty="0" smtClean="0"/>
              <a:t>o </a:t>
            </a:r>
            <a:r>
              <a:rPr lang="en-US" sz="2400" dirty="0"/>
              <a:t>Registration is done using either phone number or </a:t>
            </a:r>
            <a:r>
              <a:rPr lang="en-US" sz="2400" dirty="0" smtClean="0"/>
              <a:t>email </a:t>
            </a:r>
            <a:r>
              <a:rPr lang="en-US" sz="2400" dirty="0"/>
              <a:t>address</a:t>
            </a:r>
            <a:r>
              <a:rPr lang="en-US" sz="2400" dirty="0" smtClean="0"/>
              <a:t>.</a:t>
            </a:r>
          </a:p>
          <a:p>
            <a:r>
              <a:rPr lang="en-US" sz="2400" dirty="0" smtClean="0"/>
              <a:t>o </a:t>
            </a:r>
            <a:r>
              <a:rPr lang="en-US" sz="2400" dirty="0"/>
              <a:t>User can login using OTP. </a:t>
            </a:r>
            <a:endParaRPr lang="en-US" sz="2400" dirty="0" smtClean="0"/>
          </a:p>
          <a:p>
            <a:r>
              <a:rPr lang="en-US" sz="2400" dirty="0" smtClean="0"/>
              <a:t>o </a:t>
            </a:r>
            <a:r>
              <a:rPr lang="en-US" sz="2400" dirty="0"/>
              <a:t>OTP will be sent on phone number or email address. </a:t>
            </a:r>
            <a:r>
              <a:rPr lang="en-US" sz="2400" dirty="0" smtClean="0"/>
              <a:t>   </a:t>
            </a:r>
          </a:p>
          <a:p>
            <a:r>
              <a:rPr lang="en-US" sz="2400" dirty="0" smtClean="0"/>
              <a:t>o </a:t>
            </a:r>
            <a:r>
              <a:rPr lang="en-US" sz="2400" dirty="0"/>
              <a:t>User can logout using </a:t>
            </a:r>
            <a:r>
              <a:rPr lang="en-US" sz="2400" dirty="0" smtClean="0"/>
              <a:t>logout</a:t>
            </a:r>
            <a:r>
              <a:rPr lang="en-US" sz="2400" dirty="0"/>
              <a:t> </a:t>
            </a:r>
            <a:r>
              <a:rPr lang="en-US" sz="2400" dirty="0" smtClean="0"/>
              <a:t>button. </a:t>
            </a:r>
            <a:endParaRPr lang="en-US" sz="2400" dirty="0"/>
          </a:p>
        </p:txBody>
      </p:sp>
      <p:sp>
        <p:nvSpPr>
          <p:cNvPr id="5" name="TextBox 4"/>
          <p:cNvSpPr txBox="1"/>
          <p:nvPr/>
        </p:nvSpPr>
        <p:spPr>
          <a:xfrm>
            <a:off x="1625600" y="1101223"/>
            <a:ext cx="4330700" cy="646331"/>
          </a:xfrm>
          <a:prstGeom prst="rect">
            <a:avLst/>
          </a:prstGeom>
          <a:noFill/>
        </p:spPr>
        <p:txBody>
          <a:bodyPr wrap="square" rtlCol="0">
            <a:spAutoFit/>
          </a:bodyPr>
          <a:lstStyle/>
          <a:p>
            <a:r>
              <a:rPr lang="en-US" sz="3600" dirty="0" smtClean="0"/>
              <a:t>1.Registration/Login</a:t>
            </a:r>
            <a:endParaRPr lang="en-US" sz="3600" dirty="0"/>
          </a:p>
        </p:txBody>
      </p:sp>
      <p:sp>
        <p:nvSpPr>
          <p:cNvPr id="6" name="Rectangle 5"/>
          <p:cNvSpPr/>
          <p:nvPr/>
        </p:nvSpPr>
        <p:spPr>
          <a:xfrm>
            <a:off x="1663700" y="3671157"/>
            <a:ext cx="3848100" cy="584775"/>
          </a:xfrm>
          <a:prstGeom prst="rect">
            <a:avLst/>
          </a:prstGeom>
        </p:spPr>
        <p:txBody>
          <a:bodyPr wrap="square">
            <a:spAutoFit/>
          </a:bodyPr>
          <a:lstStyle/>
          <a:p>
            <a:r>
              <a:rPr lang="en-US" sz="3200" dirty="0" smtClean="0"/>
              <a:t>2. </a:t>
            </a:r>
            <a:r>
              <a:rPr lang="en-US" sz="3200" dirty="0"/>
              <a:t>User Profile</a:t>
            </a:r>
          </a:p>
        </p:txBody>
      </p:sp>
      <p:sp>
        <p:nvSpPr>
          <p:cNvPr id="7" name="Rectangle 6"/>
          <p:cNvSpPr/>
          <p:nvPr/>
        </p:nvSpPr>
        <p:spPr>
          <a:xfrm>
            <a:off x="1663700" y="4255932"/>
            <a:ext cx="8953500" cy="1569660"/>
          </a:xfrm>
          <a:prstGeom prst="rect">
            <a:avLst/>
          </a:prstGeom>
        </p:spPr>
        <p:txBody>
          <a:bodyPr wrap="square">
            <a:spAutoFit/>
          </a:bodyPr>
          <a:lstStyle/>
          <a:p>
            <a:r>
              <a:rPr lang="en-US" sz="2400" dirty="0"/>
              <a:t>o User can create their profile by adding Username and Profile Picture</a:t>
            </a:r>
          </a:p>
          <a:p>
            <a:r>
              <a:rPr lang="en-US" sz="2400" dirty="0"/>
              <a:t>o User have user profile page, any authenticated user can visit this page and follow that user. </a:t>
            </a:r>
          </a:p>
          <a:p>
            <a:r>
              <a:rPr lang="en-US" sz="2400" dirty="0"/>
              <a:t>o Users have follower and following count on the profile page. </a:t>
            </a:r>
          </a:p>
        </p:txBody>
      </p:sp>
    </p:spTree>
    <p:extLst>
      <p:ext uri="{BB962C8B-B14F-4D97-AF65-F5344CB8AC3E}">
        <p14:creationId xmlns:p14="http://schemas.microsoft.com/office/powerpoint/2010/main" val="1252807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177" t="19059" r="4041" b="10648"/>
          <a:stretch/>
        </p:blipFill>
        <p:spPr>
          <a:xfrm>
            <a:off x="1079499" y="1549399"/>
            <a:ext cx="10210719" cy="4445001"/>
          </a:xfrm>
          <a:prstGeom prst="rect">
            <a:avLst/>
          </a:prstGeom>
        </p:spPr>
      </p:pic>
      <p:sp>
        <p:nvSpPr>
          <p:cNvPr id="5" name="TextBox 4"/>
          <p:cNvSpPr txBox="1"/>
          <p:nvPr/>
        </p:nvSpPr>
        <p:spPr>
          <a:xfrm>
            <a:off x="1079499" y="495300"/>
            <a:ext cx="6832600" cy="769441"/>
          </a:xfrm>
          <a:prstGeom prst="rect">
            <a:avLst/>
          </a:prstGeom>
          <a:noFill/>
        </p:spPr>
        <p:txBody>
          <a:bodyPr wrap="square" rtlCol="0">
            <a:spAutoFit/>
          </a:bodyPr>
          <a:lstStyle/>
          <a:p>
            <a:r>
              <a:rPr lang="en-US" sz="4400" dirty="0" smtClean="0"/>
              <a:t>Authentication Work Flow</a:t>
            </a:r>
            <a:endParaRPr lang="en-US" sz="4400" dirty="0"/>
          </a:p>
        </p:txBody>
      </p:sp>
    </p:spTree>
    <p:extLst>
      <p:ext uri="{BB962C8B-B14F-4D97-AF65-F5344CB8AC3E}">
        <p14:creationId xmlns:p14="http://schemas.microsoft.com/office/powerpoint/2010/main" val="76429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2268" y="330200"/>
            <a:ext cx="9906001" cy="850900"/>
          </a:xfrm>
        </p:spPr>
        <p:txBody>
          <a:bodyPr/>
          <a:lstStyle/>
          <a:p>
            <a:r>
              <a:rPr lang="en-US" dirty="0" smtClean="0"/>
              <a:t>3. </a:t>
            </a:r>
            <a:r>
              <a:rPr lang="en-US" dirty="0" err="1" smtClean="0"/>
              <a:t>RoomS</a:t>
            </a:r>
            <a:endParaRPr lang="en-US" dirty="0"/>
          </a:p>
        </p:txBody>
      </p:sp>
      <p:sp>
        <p:nvSpPr>
          <p:cNvPr id="5" name="Text Placeholder 4"/>
          <p:cNvSpPr>
            <a:spLocks noGrp="1"/>
          </p:cNvSpPr>
          <p:nvPr>
            <p:ph type="body" sz="half" idx="2"/>
          </p:nvPr>
        </p:nvSpPr>
        <p:spPr>
          <a:xfrm>
            <a:off x="1292268" y="1397000"/>
            <a:ext cx="9904505" cy="4626045"/>
          </a:xfrm>
        </p:spPr>
        <p:txBody>
          <a:bodyPr>
            <a:noAutofit/>
          </a:bodyPr>
          <a:lstStyle/>
          <a:p>
            <a:r>
              <a:rPr lang="en-US" sz="2400" dirty="0"/>
              <a:t>o Authenticated User can see list of available public </a:t>
            </a:r>
            <a:r>
              <a:rPr lang="en-US" sz="2400" dirty="0" smtClean="0"/>
              <a:t>rooms</a:t>
            </a:r>
          </a:p>
          <a:p>
            <a:r>
              <a:rPr lang="en-US" sz="2400" dirty="0" smtClean="0"/>
              <a:t>o </a:t>
            </a:r>
            <a:r>
              <a:rPr lang="en-US" sz="2400" dirty="0"/>
              <a:t>User can filter rooms using search </a:t>
            </a:r>
            <a:r>
              <a:rPr lang="en-US" sz="2400" dirty="0" smtClean="0"/>
              <a:t>box</a:t>
            </a:r>
          </a:p>
          <a:p>
            <a:r>
              <a:rPr lang="en-US" sz="2400" dirty="0" smtClean="0"/>
              <a:t>o </a:t>
            </a:r>
            <a:r>
              <a:rPr lang="en-US" sz="2400" dirty="0"/>
              <a:t>User can join existing room or create a new room </a:t>
            </a:r>
            <a:endParaRPr lang="en-US" sz="2400" dirty="0" smtClean="0"/>
          </a:p>
          <a:p>
            <a:r>
              <a:rPr lang="en-US" sz="2400" dirty="0" smtClean="0"/>
              <a:t>o </a:t>
            </a:r>
            <a:r>
              <a:rPr lang="en-US" sz="2400" dirty="0"/>
              <a:t>Creator of the room can add other users as speakers </a:t>
            </a:r>
            <a:endParaRPr lang="en-US" sz="2400" dirty="0" smtClean="0"/>
          </a:p>
          <a:p>
            <a:r>
              <a:rPr lang="en-US" sz="2400" dirty="0" smtClean="0"/>
              <a:t>o </a:t>
            </a:r>
            <a:r>
              <a:rPr lang="en-US" sz="2400" dirty="0"/>
              <a:t>Rooms Are of Two types : </a:t>
            </a:r>
            <a:endParaRPr lang="en-US" sz="2400" dirty="0" smtClean="0"/>
          </a:p>
          <a:p>
            <a:pPr marL="1257300" lvl="2" indent="-342900">
              <a:buFont typeface="Arial" panose="020B0604020202020204" pitchFamily="34" charset="0"/>
              <a:buChar char="•"/>
            </a:pPr>
            <a:r>
              <a:rPr lang="en-US" sz="2400" dirty="0"/>
              <a:t>Public </a:t>
            </a:r>
            <a:r>
              <a:rPr lang="en-US" sz="2400" dirty="0" smtClean="0"/>
              <a:t>Room </a:t>
            </a:r>
          </a:p>
          <a:p>
            <a:pPr marL="1714500" lvl="3" indent="-342900">
              <a:buFont typeface="Arial" panose="020B0604020202020204" pitchFamily="34" charset="0"/>
              <a:buChar char="•"/>
            </a:pPr>
            <a:r>
              <a:rPr lang="en-US" sz="2000" dirty="0" smtClean="0"/>
              <a:t>Any Authenticated user can see this and can join that room. </a:t>
            </a:r>
          </a:p>
          <a:p>
            <a:pPr marL="1257300" lvl="2" indent="-342900">
              <a:buFont typeface="Arial" panose="020B0604020202020204" pitchFamily="34" charset="0"/>
              <a:buChar char="•"/>
            </a:pPr>
            <a:r>
              <a:rPr lang="en-US" sz="2400" dirty="0" smtClean="0"/>
              <a:t>Private Room</a:t>
            </a:r>
          </a:p>
          <a:p>
            <a:pPr marL="1714500" lvl="3" indent="-342900">
              <a:buFont typeface="Arial" panose="020B0604020202020204" pitchFamily="34" charset="0"/>
              <a:buChar char="•"/>
            </a:pPr>
            <a:r>
              <a:rPr lang="en-US" sz="2000" dirty="0"/>
              <a:t>This is the closed room and can be joined only through the link</a:t>
            </a:r>
            <a:r>
              <a:rPr lang="en-US" sz="2000" dirty="0" smtClean="0"/>
              <a:t>.</a:t>
            </a:r>
          </a:p>
          <a:p>
            <a:pPr marL="2171700" lvl="4" indent="-342900">
              <a:buFont typeface="Arial" panose="020B0604020202020204" pitchFamily="34" charset="0"/>
              <a:buChar char="•"/>
            </a:pPr>
            <a:endParaRPr lang="en-US" sz="2000" dirty="0" smtClean="0"/>
          </a:p>
          <a:p>
            <a:pPr marL="1257300" lvl="2" indent="-342900">
              <a:buFont typeface="Arial" panose="020B0604020202020204" pitchFamily="34" charset="0"/>
              <a:buChar char="•"/>
            </a:pPr>
            <a:endParaRPr lang="en-US" sz="2800" dirty="0"/>
          </a:p>
        </p:txBody>
      </p:sp>
    </p:spTree>
    <p:extLst>
      <p:ext uri="{BB962C8B-B14F-4D97-AF65-F5344CB8AC3E}">
        <p14:creationId xmlns:p14="http://schemas.microsoft.com/office/powerpoint/2010/main" val="843485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9344" t="18611" r="2903" b="14915"/>
          <a:stretch/>
        </p:blipFill>
        <p:spPr>
          <a:xfrm>
            <a:off x="1028700" y="1599724"/>
            <a:ext cx="10071100" cy="4289274"/>
          </a:xfrm>
          <a:prstGeom prst="rect">
            <a:avLst/>
          </a:prstGeom>
        </p:spPr>
      </p:pic>
      <p:sp>
        <p:nvSpPr>
          <p:cNvPr id="3" name="TextBox 2"/>
          <p:cNvSpPr txBox="1"/>
          <p:nvPr/>
        </p:nvSpPr>
        <p:spPr>
          <a:xfrm>
            <a:off x="1028700" y="368300"/>
            <a:ext cx="5232400" cy="769441"/>
          </a:xfrm>
          <a:prstGeom prst="rect">
            <a:avLst/>
          </a:prstGeom>
          <a:noFill/>
        </p:spPr>
        <p:txBody>
          <a:bodyPr wrap="square" rtlCol="0">
            <a:spAutoFit/>
          </a:bodyPr>
          <a:lstStyle/>
          <a:p>
            <a:r>
              <a:rPr lang="en-US" sz="4400" dirty="0" smtClean="0"/>
              <a:t>Routes</a:t>
            </a:r>
            <a:endParaRPr lang="en-US" sz="4400" dirty="0"/>
          </a:p>
        </p:txBody>
      </p:sp>
    </p:spTree>
    <p:extLst>
      <p:ext uri="{BB962C8B-B14F-4D97-AF65-F5344CB8AC3E}">
        <p14:creationId xmlns:p14="http://schemas.microsoft.com/office/powerpoint/2010/main" val="219581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0313" y="110518"/>
            <a:ext cx="9905998" cy="1478570"/>
          </a:xfrm>
        </p:spPr>
        <p:txBody>
          <a:bodyPr/>
          <a:lstStyle/>
          <a:p>
            <a:r>
              <a:rPr lang="en-US" dirty="0" smtClean="0"/>
              <a:t>4. </a:t>
            </a:r>
            <a:r>
              <a:rPr lang="en-US" dirty="0" err="1" smtClean="0"/>
              <a:t>ROom</a:t>
            </a:r>
            <a:endParaRPr lang="en-US" dirty="0"/>
          </a:p>
        </p:txBody>
      </p:sp>
      <p:sp>
        <p:nvSpPr>
          <p:cNvPr id="6" name="Rectangle 5"/>
          <p:cNvSpPr/>
          <p:nvPr/>
        </p:nvSpPr>
        <p:spPr>
          <a:xfrm>
            <a:off x="1076326" y="1589088"/>
            <a:ext cx="9921874" cy="3477875"/>
          </a:xfrm>
          <a:prstGeom prst="rect">
            <a:avLst/>
          </a:prstGeom>
        </p:spPr>
        <p:txBody>
          <a:bodyPr wrap="square">
            <a:spAutoFit/>
          </a:bodyPr>
          <a:lstStyle/>
          <a:p>
            <a:r>
              <a:rPr lang="en-US" sz="2400" dirty="0" smtClean="0"/>
              <a:t>o </a:t>
            </a:r>
            <a:r>
              <a:rPr lang="en-US" sz="2400" dirty="0"/>
              <a:t>Room will have 2 types of </a:t>
            </a:r>
            <a:r>
              <a:rPr lang="en-US" sz="2400" dirty="0" smtClean="0"/>
              <a:t>users</a:t>
            </a:r>
          </a:p>
          <a:p>
            <a:pPr marL="1257300" lvl="2" indent="-342900">
              <a:buFont typeface="Arial" panose="020B0604020202020204" pitchFamily="34" charset="0"/>
              <a:buChar char="•"/>
            </a:pPr>
            <a:r>
              <a:rPr lang="en-US" sz="2800" u="sng" dirty="0" smtClean="0"/>
              <a:t>Speakers </a:t>
            </a:r>
            <a:r>
              <a:rPr lang="en-US" sz="2800" u="sng" dirty="0"/>
              <a:t>: </a:t>
            </a:r>
            <a:endParaRPr lang="en-US" sz="2800" u="sng" dirty="0" smtClean="0"/>
          </a:p>
          <a:p>
            <a:pPr marL="2171700" lvl="4" indent="-342900">
              <a:buFont typeface="Wingdings" panose="05000000000000000000" pitchFamily="2" charset="2"/>
              <a:buChar char="§"/>
            </a:pPr>
            <a:r>
              <a:rPr lang="en-US" sz="2400" dirty="0" smtClean="0"/>
              <a:t>People </a:t>
            </a:r>
            <a:r>
              <a:rPr lang="en-US" sz="2400" dirty="0"/>
              <a:t>who give podcast (they can </a:t>
            </a:r>
            <a:r>
              <a:rPr lang="en-US" sz="2400" dirty="0" smtClean="0"/>
              <a:t>mute/unmute</a:t>
            </a:r>
            <a:r>
              <a:rPr lang="en-US" sz="2400" dirty="0"/>
              <a:t> </a:t>
            </a:r>
            <a:r>
              <a:rPr lang="en-US" sz="2400" dirty="0" smtClean="0"/>
              <a:t>themselves</a:t>
            </a:r>
            <a:r>
              <a:rPr lang="en-US" sz="2400" dirty="0"/>
              <a:t>) </a:t>
            </a:r>
            <a:endParaRPr lang="en-US" sz="2400" dirty="0" smtClean="0"/>
          </a:p>
          <a:p>
            <a:pPr marL="1257300" lvl="2" indent="-342900">
              <a:buFont typeface="Arial" panose="020B0604020202020204" pitchFamily="34" charset="0"/>
              <a:buChar char="•"/>
            </a:pPr>
            <a:r>
              <a:rPr lang="en-US" sz="2800" u="sng" dirty="0" smtClean="0"/>
              <a:t>Listeners </a:t>
            </a:r>
            <a:r>
              <a:rPr lang="en-US" sz="2800" u="sng" dirty="0"/>
              <a:t>: </a:t>
            </a:r>
            <a:endParaRPr lang="en-US" sz="2800" u="sng" dirty="0" smtClean="0"/>
          </a:p>
          <a:p>
            <a:pPr marL="2171700" lvl="4" indent="-342900">
              <a:buFont typeface="Wingdings" panose="05000000000000000000" pitchFamily="2" charset="2"/>
              <a:buChar char="§"/>
            </a:pPr>
            <a:r>
              <a:rPr lang="en-US" sz="2400" dirty="0" smtClean="0"/>
              <a:t>People </a:t>
            </a:r>
            <a:r>
              <a:rPr lang="en-US" sz="2400" dirty="0"/>
              <a:t>who listen podcast (their mic is muted by </a:t>
            </a:r>
            <a:r>
              <a:rPr lang="en-US" sz="2400" dirty="0" smtClean="0"/>
              <a:t>default</a:t>
            </a:r>
            <a:r>
              <a:rPr lang="en-US" sz="2400" dirty="0"/>
              <a:t>) </a:t>
            </a:r>
          </a:p>
          <a:p>
            <a:pPr lvl="4"/>
            <a:endParaRPr lang="en-US" sz="2000" dirty="0" smtClean="0"/>
          </a:p>
          <a:p>
            <a:r>
              <a:rPr lang="en-US" sz="2400" dirty="0" smtClean="0"/>
              <a:t>o </a:t>
            </a:r>
            <a:r>
              <a:rPr lang="en-US" sz="2400" dirty="0"/>
              <a:t>Any User can leave the room </a:t>
            </a:r>
            <a:endParaRPr lang="en-US" sz="2400" dirty="0" smtClean="0"/>
          </a:p>
          <a:p>
            <a:r>
              <a:rPr lang="en-US" sz="2400" dirty="0" smtClean="0"/>
              <a:t>o </a:t>
            </a:r>
            <a:r>
              <a:rPr lang="en-US" sz="2400" dirty="0"/>
              <a:t>Speaker can choose their mic from </a:t>
            </a:r>
            <a:r>
              <a:rPr lang="en-US" sz="2400" dirty="0" smtClean="0"/>
              <a:t>available devices</a:t>
            </a:r>
            <a:r>
              <a:rPr lang="en-US" sz="2400" dirty="0"/>
              <a:t>. </a:t>
            </a:r>
            <a:endParaRPr lang="en-US" sz="2400" dirty="0" smtClean="0"/>
          </a:p>
          <a:p>
            <a:r>
              <a:rPr lang="en-US" sz="2400" dirty="0" smtClean="0"/>
              <a:t>o </a:t>
            </a:r>
            <a:r>
              <a:rPr lang="en-US" sz="2400" dirty="0"/>
              <a:t>Creator of the room can delete the room. </a:t>
            </a:r>
          </a:p>
        </p:txBody>
      </p:sp>
    </p:spTree>
    <p:extLst>
      <p:ext uri="{BB962C8B-B14F-4D97-AF65-F5344CB8AC3E}">
        <p14:creationId xmlns:p14="http://schemas.microsoft.com/office/powerpoint/2010/main" val="2497963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3" y="0"/>
            <a:ext cx="9905998" cy="943582"/>
          </a:xfrm>
        </p:spPr>
        <p:txBody>
          <a:bodyPr>
            <a:normAutofit/>
          </a:bodyPr>
          <a:lstStyle/>
          <a:p>
            <a:r>
              <a:rPr lang="en-GB" sz="4400" dirty="0" smtClean="0"/>
              <a:t>UI SKELETON </a:t>
            </a:r>
            <a:endParaRPr lang="en-US" sz="44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6213" y="825500"/>
            <a:ext cx="9704387" cy="5619398"/>
          </a:xfrm>
        </p:spPr>
      </p:pic>
    </p:spTree>
    <p:extLst>
      <p:ext uri="{BB962C8B-B14F-4D97-AF65-F5344CB8AC3E}">
        <p14:creationId xmlns:p14="http://schemas.microsoft.com/office/powerpoint/2010/main" val="395428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5C616C"/>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5C616C"/>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464</TotalTime>
  <Words>675</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Trebuchet MS</vt:lpstr>
      <vt:lpstr>Tw Cen MT</vt:lpstr>
      <vt:lpstr>Wingdings</vt:lpstr>
      <vt:lpstr>Circuit</vt:lpstr>
      <vt:lpstr>Coder’s House  Real Time Podcast Application </vt:lpstr>
      <vt:lpstr>Introduction</vt:lpstr>
      <vt:lpstr>PowerPoint Presentation</vt:lpstr>
      <vt:lpstr>PowerPoint Presentation</vt:lpstr>
      <vt:lpstr>PowerPoint Presentation</vt:lpstr>
      <vt:lpstr>3. RoomS</vt:lpstr>
      <vt:lpstr>PowerPoint Presentation</vt:lpstr>
      <vt:lpstr>4. ROom</vt:lpstr>
      <vt:lpstr>UI SKELETON </vt:lpstr>
      <vt:lpstr>PowerPoint Presentation</vt:lpstr>
      <vt:lpstr>PowerPoint Presentation</vt:lpstr>
      <vt:lpstr>TECHNOLOGY USED</vt:lpstr>
      <vt:lpstr>2. Backend :</vt:lpstr>
      <vt:lpstr>3. Database </vt:lpstr>
      <vt:lpstr>PowerPoint Presentation</vt:lpstr>
      <vt:lpstr>FUTURE UPGRADATION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Coder’s House  Real Time Podcast Application</dc:title>
  <dc:creator>PRAVEEN chandra</dc:creator>
  <cp:lastModifiedBy>PRAVEEN chandra</cp:lastModifiedBy>
  <cp:revision>103</cp:revision>
  <dcterms:created xsi:type="dcterms:W3CDTF">2021-12-17T18:15:56Z</dcterms:created>
  <dcterms:modified xsi:type="dcterms:W3CDTF">2022-02-28T17:04:32Z</dcterms:modified>
</cp:coreProperties>
</file>