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d40ceb8f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d40ceb8f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d40ceb8f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d40ceb8f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40ceb8f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d40ceb8f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d40ceb8f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d40ceb8f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d40ceb8f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d40ceb8f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d40ceb8f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d40ceb8f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d40ceb8f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d40ceb8f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d40ceb8f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d40ceb8f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d40ceb8f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d40ceb8f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40ceb8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40ceb8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d40ceb8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d40ceb8f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d40ceb8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d40ceb8f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d40ceb8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d40ceb8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40ceb8f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d40ceb8f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40ceb8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40ceb8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d40ceb8f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d40ceb8f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40ceb8f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40ceb8f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argest_companies_by_reven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f.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BeautifulSoup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dirty="0"/>
              <a:t>VADLA PRAVEEN KUMAR</a:t>
            </a:r>
            <a:endParaRPr sz="16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" y="0"/>
            <a:ext cx="91141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600"/>
              <a:t>Final.csv</a:t>
            </a:r>
            <a:endParaRPr sz="5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final.csv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43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plot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  <a:solidFill>
            <a:srgbClr val="8888C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names = df['Name']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revenues = df['Revenue']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plt.figure(figsize=(10, 6))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plt.bar(names, revenues)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plt.xlabel('Company Name')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plt.ylabel('Revenue (USD million)')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plt.title('Top Companies by Revenue')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plt.xticks(rotation=90)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plt.tight_layout(bottom=0.3)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6"/>
              <a:t># Show the plot</a:t>
            </a:r>
            <a:endParaRPr sz="10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26"/>
              <a:t>plt.show()</a:t>
            </a:r>
            <a:endParaRPr sz="1526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3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11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0" y="0"/>
            <a:ext cx="30000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</a:rPr>
              <a:t>for image scraping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﻿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94325" y="1234450"/>
            <a:ext cx="8483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img_url =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'https://upload.wikimedia.org/wikipedia/commons/thumb/d/d4/Walmart_store_exterior_5266815680.jpg/1200px-Walmart_store_exterior_5266815680.jpg'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image_data = requests.get(img_url).content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r'C:\Users\saich\OneDrive\Desktop\python\downloaded_image.jpg'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'wb'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f.write(image_data)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'Image downloaded successfully.'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3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Beautiful Soup?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Beautiful Soup is a Python library used for parsing HTML and XML documents. It provides a simple and intuitive way to navigate, search, and modify the parse tree. It is commonly used for web scraping and data extraction tasks.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Setup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13775" y="1255350"/>
            <a:ext cx="34632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Steps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959025" y="1255350"/>
            <a:ext cx="43776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13775" y="1842238"/>
            <a:ext cx="34632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413775" y="2429125"/>
            <a:ext cx="34632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13775" y="3049250"/>
            <a:ext cx="34632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13775" y="3669375"/>
            <a:ext cx="34632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13775" y="4289500"/>
            <a:ext cx="34632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959025" y="1842250"/>
            <a:ext cx="43776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your terminal or command prompt.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959025" y="2429150"/>
            <a:ext cx="43776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'pip install beautifulsoup4' and press Enter to install Beautiful Soup.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959025" y="3669375"/>
            <a:ext cx="43776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installed, import the library into your Python script using 'from bs4 import BeautifulSoup'.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959025" y="3049263"/>
            <a:ext cx="43776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installation to complete.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959025" y="4289475"/>
            <a:ext cx="4377600" cy="4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now ready to start using Beautiful Soup for parsing and manipulating HTML!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Soup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8888C6"/>
          </a:solidFill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Parses HTML, XML, and other markup languages.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Supports multiple programming languages, including Python, JavaScript, and Ruby.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 powerful API for navigating and manipulating HTML documents.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scraping and data extraction from websites.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Automating web testing and validation.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Building web applications and APIs.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 of Beautiful Soup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8888C6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Handling Multiple HTML Tags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Beautiful Soup can handle multiple HTML tags by using the ‘find’ and 'find_all' method. This method returns a list of all the elements that match the specified selector.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Soup: Handling Multiple HTML Tags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8888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'find' and 'find_all'</a:t>
            </a:r>
            <a:endParaRPr sz="13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'find' method is used to search for a specific HTML tag within a document. For example, if you want to find all the &lt;p&gt; tags within a &lt;div&gt; tag, you can use the following code: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soup.find('div', {'class': 'my-class'})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'find_all' method is used to find all instances of a specific HTML tag within a document. For example, if you want to find all the &lt;p&gt; tags within a &lt;div&gt; tag, you can use the following code: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soup.find_all('p', {'class': 'my-class'})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1464875" y="1603450"/>
            <a:ext cx="7612500" cy="3126300"/>
          </a:xfrm>
          <a:prstGeom prst="rect">
            <a:avLst/>
          </a:prstGeom>
          <a:solidFill>
            <a:srgbClr val="8888C6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from bs4 import BeautifulSoup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import requests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import pandas as pd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import matplotlib.pyplot as plt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 flipH="1">
            <a:off x="-51600" y="-489400"/>
            <a:ext cx="5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8888C6"/>
          </a:solidFill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url = "https://en.wikipedia.org/wiki/List_of_largest_companies_by_revenue"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page = requests.get(url)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soup = BeautifulSoup(page.text, 'html.parser')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# Find the correct table using the right class 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tables = soup.find('table', class_="wikitable sortable")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# Create an empty DataFrame with the appropriate column names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column_data = [header.get_text(strip=True) for header in tables.find_all('th')[1:8]]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df = pd.DataFrame(columns=column_data)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8313025" y="1188975"/>
            <a:ext cx="23400" cy="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623400" y="295350"/>
            <a:ext cx="8520600" cy="4552800"/>
          </a:xfrm>
          <a:prstGeom prst="rect">
            <a:avLst/>
          </a:prstGeom>
          <a:solidFill>
            <a:srgbClr val="8888C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from bs4 import BeautifulSoup import requests import pandas as pd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url = '</a:t>
            </a:r>
            <a:r>
              <a:rPr lang="en" sz="887" u="sng">
                <a:solidFill>
                  <a:schemeClr val="hlink"/>
                </a:solidFill>
                <a:hlinkClick r:id="rId3"/>
              </a:rPr>
              <a:t>https://en.wikipedia.org/wiki/List_of_largest_companies_by_revenue</a:t>
            </a:r>
            <a:r>
              <a:rPr lang="en" sz="887">
                <a:solidFill>
                  <a:schemeClr val="dk1"/>
                </a:solidFill>
              </a:rPr>
              <a:t>'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page = requests.get(url) soup = BeautifulSoup(page.text, 'html') </a:t>
            </a:r>
            <a:endParaRPr sz="15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# print(soup)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soup.find('table')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table = soup.find_all_next('table', class_='wikitable sortable')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world_titles = table.find_all('th')[1:9]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 #world_titles df = pd.DataFrame(columns=world_table_titles)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# df column_data = table.find_all('tr')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for row in column_data[2:]</a:t>
            </a:r>
            <a:endParaRPr sz="887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row_data = row.find_all('td')[:8] </a:t>
            </a:r>
            <a:endParaRPr sz="887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Individual_row_data = [data.text.strip() for data in row_data]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 # print(individual_row_data)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length = len(df) </a:t>
            </a:r>
            <a:endParaRPr sz="88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887">
                <a:solidFill>
                  <a:schemeClr val="dk1"/>
                </a:solidFill>
              </a:rPr>
              <a:t>df.loc[length] = individual_row_data</a:t>
            </a:r>
            <a:r>
              <a:rPr lang="en" sz="887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3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887" u="sng">
                <a:solidFill>
                  <a:schemeClr val="hlink"/>
                </a:solidFill>
                <a:hlinkClick r:id="rId4"/>
              </a:rPr>
              <a:t>df.to</a:t>
            </a:r>
            <a:r>
              <a:rPr lang="en" sz="887">
                <a:solidFill>
                  <a:schemeClr val="dk1"/>
                </a:solidFill>
              </a:rPr>
              <a:t>_csv('C:\Users\saich\OneDrive\Desktop\python\final.csv') </a:t>
            </a:r>
            <a:endParaRPr sz="13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On-screen Show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Montserrat</vt:lpstr>
      <vt:lpstr>Lato</vt:lpstr>
      <vt:lpstr>Arial</vt:lpstr>
      <vt:lpstr>Comic Sans MS</vt:lpstr>
      <vt:lpstr>Focus</vt:lpstr>
      <vt:lpstr>BeautifulSoup</vt:lpstr>
      <vt:lpstr>What is Beautiful Soup?</vt:lpstr>
      <vt:lpstr>Installation and Setup</vt:lpstr>
      <vt:lpstr>Beautiful Soup</vt:lpstr>
      <vt:lpstr>Advanced Features of Beautiful Soup</vt:lpstr>
      <vt:lpstr>Beautiful Soup: Handling Multiple 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final.csv</vt:lpstr>
      <vt:lpstr>To plot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BeautifulSoup</dc:title>
  <cp:lastModifiedBy>Praveen kumar</cp:lastModifiedBy>
  <cp:revision>1</cp:revision>
  <dcterms:modified xsi:type="dcterms:W3CDTF">2023-12-13T19:18:15Z</dcterms:modified>
</cp:coreProperties>
</file>