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9" r:id="rId10"/>
    <p:sldId id="270" r:id="rId11"/>
    <p:sldId id="266" r:id="rId12"/>
    <p:sldId id="267" r:id="rId13"/>
    <p:sldId id="268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681-0102-4AA8-8756-FCB8AF80DEBE}" type="datetimeFigureOut">
              <a:rPr lang="en-US" smtClean="0"/>
              <a:pPr/>
              <a:t>12/7/2014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4D9B-B1F2-477F-A7C1-8918DF00B7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681-0102-4AA8-8756-FCB8AF80DEBE}" type="datetimeFigureOut">
              <a:rPr lang="en-US" smtClean="0"/>
              <a:pPr/>
              <a:t>12/7/2014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4D9B-B1F2-477F-A7C1-8918DF00B7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681-0102-4AA8-8756-FCB8AF80DEBE}" type="datetimeFigureOut">
              <a:rPr lang="en-US" smtClean="0"/>
              <a:pPr/>
              <a:t>12/7/2014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4D9B-B1F2-477F-A7C1-8918DF00B7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681-0102-4AA8-8756-FCB8AF80DEBE}" type="datetimeFigureOut">
              <a:rPr lang="en-US" smtClean="0"/>
              <a:pPr/>
              <a:t>12/7/2014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4D9B-B1F2-477F-A7C1-8918DF00B7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681-0102-4AA8-8756-FCB8AF80DEBE}" type="datetimeFigureOut">
              <a:rPr lang="en-US" smtClean="0"/>
              <a:pPr/>
              <a:t>12/7/2014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4D9B-B1F2-477F-A7C1-8918DF00B7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681-0102-4AA8-8756-FCB8AF80DEBE}" type="datetimeFigureOut">
              <a:rPr lang="en-US" smtClean="0"/>
              <a:pPr/>
              <a:t>12/7/2014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4D9B-B1F2-477F-A7C1-8918DF00B7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681-0102-4AA8-8756-FCB8AF80DEBE}" type="datetimeFigureOut">
              <a:rPr lang="en-US" smtClean="0"/>
              <a:pPr/>
              <a:t>12/7/2014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4D9B-B1F2-477F-A7C1-8918DF00B7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681-0102-4AA8-8756-FCB8AF80DEBE}" type="datetimeFigureOut">
              <a:rPr lang="en-US" smtClean="0"/>
              <a:pPr/>
              <a:t>12/7/2014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4D9B-B1F2-477F-A7C1-8918DF00B7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681-0102-4AA8-8756-FCB8AF80DEBE}" type="datetimeFigureOut">
              <a:rPr lang="en-US" smtClean="0"/>
              <a:pPr/>
              <a:t>12/7/2014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4D9B-B1F2-477F-A7C1-8918DF00B7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681-0102-4AA8-8756-FCB8AF80DEBE}" type="datetimeFigureOut">
              <a:rPr lang="en-US" smtClean="0"/>
              <a:pPr/>
              <a:t>12/7/2014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4D9B-B1F2-477F-A7C1-8918DF00B7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681-0102-4AA8-8756-FCB8AF80DEBE}" type="datetimeFigureOut">
              <a:rPr lang="en-US" smtClean="0"/>
              <a:pPr/>
              <a:t>12/7/2014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4D9B-B1F2-477F-A7C1-8918DF00B7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5681-0102-4AA8-8756-FCB8AF80DEBE}" type="datetimeFigureOut">
              <a:rPr lang="en-US" smtClean="0"/>
              <a:pPr/>
              <a:t>12/7/2014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4D9B-B1F2-477F-A7C1-8918DF00B78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roku/java-getting-started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star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264320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HEROKU 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CLOUD SOFTWARE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4572008"/>
            <a:ext cx="31841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Prepared by,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Rashmi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 V,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CSE, M.Tech,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CIT,Gubbi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9256" y="4429132"/>
            <a:ext cx="318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 the guidance of,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Prof. Sridhar K N Rao,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Dept. of CSE,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CIT,Gubbi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you entered into the getting started with java 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page,first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need to download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toolbelt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work 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you installed, we can use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command from command shell.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use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Bash ,application to open a command shell on windows.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Login using the email address and password, as that of the similar type we did while creating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account.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Authenticating is required both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,to work further.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(The screenshots of both the steps is shown in next slides.)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Check if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installed properly and open the command prompt and type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heroku,it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gives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usages,as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shown in the screen shot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00200"/>
            <a:ext cx="67866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100" y="1357298"/>
            <a:ext cx="6526213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571480"/>
            <a:ext cx="850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bash prompt and type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login , it will ask to enter the email address and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Password. If authentication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successful,the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prompt will show this.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getting the successful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authentication,the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next step is to prepare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application,that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deployed later.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Execute the following commands to clone the sample application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https://github.com/heroku/java-getting-started.git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java-getting-started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the application is prepared, deploy the application by making use of the following commands.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eroku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create –http-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this will create 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app,a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remote is also created 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locall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repository.)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deploy the code by giving the command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push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master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application is now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deployed.ensure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atleast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one application is running ; by giving the cmd as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ps:scale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web=1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visit the app at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theURL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generated  by its app name.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shows the app generated by the URL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Public\Pictures\hello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the app is generated at the browser, view the log details 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the command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logs --tail , visit the browser again, and we will see another log message generated.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Screenshot showing view logs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00200"/>
            <a:ext cx="807249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the new app generated in the browser.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Public\Pictures\new app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next step is to define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procfile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textfile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root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directoryof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run  apps locally under windows, type the below commands,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 a new file, 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Procfile.windows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Add a line to indicate how to start the app under Windows: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web: java %JAVA_OPTS% -cp target\classes;"target\dependency\*" Main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you see instructions to run your app with foreman, append an extra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 -f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Procfile.windows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flag to ensure your Windows-specific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Procfile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picked up.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example: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foreman start web -f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Procfile.windows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143404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next step is to scale the application .after that declare the application dependencies by giving some of the install commands</a:t>
            </a:r>
            <a:r>
              <a:rPr lang="en-US" dirty="0" smtClean="0"/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system.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roperties command to run the java programs.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0" indent="0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Steps To Install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0" indent="0"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Features</a:t>
            </a:r>
          </a:p>
          <a:p>
            <a:pPr marL="0" indent="0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Summary </a:t>
            </a:r>
          </a:p>
          <a:p>
            <a:pPr marL="0" indent="0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HEROKU ARCHITECTURE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57298"/>
            <a:ext cx="4400552" cy="432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figure shows the architecture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platform.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consist of platform stack comprising of language runtime, various libraries, operating system and underlying infrastructure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HEROKU FEATURES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fully featured PaaS,that provides a complete stack of true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features.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provides flexible process control and scalable web and work type to run from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procfile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prefers convenience over configuration, hence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configuration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architecture is intentionally simplistic to use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Whenever new code, add-ons, or a configuration is in place,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creates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new release automatically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provides a rich set of capabilities to manage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with heroku;1.</a:t>
            </a:r>
            <a:r>
              <a:rPr lang="en-IN" sz="2400" dirty="0" smtClean="0"/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provides the ability to set up an SSL endpoint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your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application to enable secure communication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your deployed application.2.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also supports SSH keys to enable a secure transfer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developer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code to/from the platform.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know about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software and its installation to work with it.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his is one of the best leading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service, using by many of the business communities.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helps in understanding the cloud software and its working by providing the simple steps for downloading and installing the software and by giving the support through different tutorials 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www.heroku.com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Dev Center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devcenter.heroku.com/start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Cloud Application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Development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Anubhav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Hanjura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HEROKU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is a cloud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software,that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works as Platform as a Service.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is the cloud service model that provides the tools to build software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applications on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cloud.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It is pronounced  as ‘her-oh-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koo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is a cloud application platform that provides flexibility in choosing an appropriate programming language to develop web apps.</a:t>
            </a: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 TO INSTALL HEROKU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few steps which we need to follow to work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Get a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account (https://www.heroku.com).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2. Install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toolbelt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client (https://toolbelt.heroku.com/).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3. Set up SSH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user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signup: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order to work with heroku,first we have to signup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account.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screenshot shows the signup page to create a new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account.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8" name="Picture 4" descr="C:\Users\Public\Pictures\herok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857496"/>
            <a:ext cx="6572295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828680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500043"/>
            <a:ext cx="8072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 entered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 e-mail address,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need to validate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credentials by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logging in to your e-mail account and verifying your account credentials for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Consider the following screenshot: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Login to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account to start deploying app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2254" y="1600200"/>
            <a:ext cx="71194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ublic\Pictures\logi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929618" cy="485778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71473" y="500042"/>
            <a:ext cx="82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Once you login ,it will show the page as below ,to select the language and to work with that.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you get the getting started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page,select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any of the language to deploy the apps.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started with Java 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9078"/>
            <a:ext cx="8229600" cy="356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890</Words>
  <Application>Microsoft Office PowerPoint</Application>
  <PresentationFormat>On-screen Show (4:3)</PresentationFormat>
  <Paragraphs>93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HEROKU   THE CLOUD SOFTWARE</vt:lpstr>
      <vt:lpstr>CONTENTS</vt:lpstr>
      <vt:lpstr>INTRODUCTION</vt:lpstr>
      <vt:lpstr>Slide 4</vt:lpstr>
      <vt:lpstr>Slide 5</vt:lpstr>
      <vt:lpstr>Slide 6</vt:lpstr>
      <vt:lpstr>Login to the heroku account to start deploying app</vt:lpstr>
      <vt:lpstr>Slide 8</vt:lpstr>
      <vt:lpstr>Once you get the getting started page,select any of the language to deploy the apps.  I started with Java on Heroku. </vt:lpstr>
      <vt:lpstr>Slide 10</vt:lpstr>
      <vt:lpstr>Check if  heroku installed properly and open the command prompt and type heroku,it gives the usages,as shown in the screen shot.</vt:lpstr>
      <vt:lpstr>Slide 12</vt:lpstr>
      <vt:lpstr>Slide 13</vt:lpstr>
      <vt:lpstr>This shows the app generated by the URL</vt:lpstr>
      <vt:lpstr>Slide 15</vt:lpstr>
      <vt:lpstr>Screenshot showing view logs</vt:lpstr>
      <vt:lpstr>This is the new app generated in the browser.</vt:lpstr>
      <vt:lpstr>Slide 18</vt:lpstr>
      <vt:lpstr>Slide 19</vt:lpstr>
      <vt:lpstr>HEROKU ARCHITECTURE</vt:lpstr>
      <vt:lpstr>HEROKU FEATURES</vt:lpstr>
      <vt:lpstr>SUMMARY</vt:lpstr>
      <vt:lpstr>REFERENCES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HEROKU  THE CLOUD SOFTWARE</dc:title>
  <dc:creator>Rashmi</dc:creator>
  <cp:lastModifiedBy>Rashmi</cp:lastModifiedBy>
  <cp:revision>71</cp:revision>
  <dcterms:created xsi:type="dcterms:W3CDTF">2014-12-06T13:22:41Z</dcterms:created>
  <dcterms:modified xsi:type="dcterms:W3CDTF">2014-12-07T15:36:09Z</dcterms:modified>
</cp:coreProperties>
</file>