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3" r:id="rId10"/>
    <p:sldId id="266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1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6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6398-F382-4B05-A2BD-D5DDF35358CB}" type="datetimeFigureOut">
              <a:rPr lang="en-IN" smtClean="0"/>
              <a:t>04-12-2014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5C839-4EB3-4D65-9627-1EDFC4DDE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7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GOOGLE APP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4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472761" y="548681"/>
            <a:ext cx="7772400" cy="1005382"/>
          </a:xfrm>
        </p:spPr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280920" cy="51125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Instead of running an application on more powerful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hardware,the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 is executed on more instances of less powerful hardware.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will bring a new form of cloud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service,that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cloud integration service.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Availability: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high availability architecture is adopted and both the platform and applications are fully tested.</a:t>
            </a:r>
          </a:p>
          <a:p>
            <a:pPr algn="l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8712968" cy="4226024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services should be designed for easier usability.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Privacy: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privacy concepts such as the fair information principles may face damage to their reputation.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936104"/>
          </a:xfrm>
        </p:spPr>
        <p:txBody>
          <a:bodyPr/>
          <a:lstStyle/>
          <a:p>
            <a:r>
              <a:rPr lang="en-IN" dirty="0" smtClean="0"/>
              <a:t>Continue….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6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7772400" cy="1470025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352928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evaluation of the Google App engine has shown both functionality and limitations of the platform.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Developing and deploying an application within the GAE is in fact quite easy and in a way shows the progress shows that software development and deployment has made.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936103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08912" cy="415401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App Engine is a platform as a  service(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)offering that lets you build and run applications on google’s infrastructure.App engine applications are easy to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build,easy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maintain and easy to scale as our traffic and data storage needs change. With App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Engine,there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no servers for us to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maintain.We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simply upload our application and its ready to go.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1224136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FEATURES OF GOOGLE APP ENGINE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208912" cy="46805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Google app Engine can be divided into three   parts: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 Environment: Itself presents as the place where the actual application is executed.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Persistence and the datastore: The stateless execution of applications creates the need for a datastore that provides a proper way for persistence.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Services: Abstraction are implemented as </a:t>
            </a:r>
            <a:r>
              <a:rPr lang="en-IN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services that can be directly called from the actual application.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80119"/>
          </a:xfrm>
        </p:spPr>
        <p:txBody>
          <a:bodyPr/>
          <a:lstStyle/>
          <a:p>
            <a:r>
              <a:rPr lang="en-IN" dirty="0" smtClean="0"/>
              <a:t>SERVICE DELIVERY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352928" cy="46805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064896" cy="42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STRUCTURE OF GOOGLE APP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80920" cy="46085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99" y="2060848"/>
            <a:ext cx="64397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APPLICATION DEVELOPMENT USING GOOGLE APP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280920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idea: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evaluate the flexibility and scalability of the GAE we tried to come up with an application that relies heavily on scalability.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 and functionality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Implementation: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Environment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Environment</a:t>
            </a:r>
          </a:p>
          <a:p>
            <a:pPr algn="l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080120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24936" cy="40100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build,maintain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easy to scale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need of server to maintain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can be used to build mobile and social       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applications,traditionalweb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browser-based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applications,standalone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 services or offline 	batch processing.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GAE services enables users to build and host web apps on the same computing infrastructure that powers Google applications.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8712968" cy="201622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 FOR THE SOFTWARE DEVELOPER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060848"/>
            <a:ext cx="8496944" cy="460851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Service-oriented distributed computing will emerge as a factor in shaping the industry.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Changing the way business is conducted and how services are delivered and managed.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opens up exciting new possibilities based on a mix of old and new technologies for the next generation of software developers.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SOFTWARE ENGINEERING ASPECTS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68760"/>
            <a:ext cx="8533456" cy="532859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aspects: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PaaS environments set certain restrictions to the developer in terms of programming  techniques,languages and other elsewhere available functionality.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Usability: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GAE offers easy access to the domain of Cloud Computing by providing abstractions for important services such as persistence as well as an easy to use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94394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433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GOOGLE APP ENGINE</vt:lpstr>
      <vt:lpstr>INTRODUCTION</vt:lpstr>
      <vt:lpstr>FEATURES OF GOOGLE APP ENGINE</vt:lpstr>
      <vt:lpstr>SERVICE DELIVERY MODELS</vt:lpstr>
      <vt:lpstr>STRUCTURE OF GOOGLE APP ENGINE</vt:lpstr>
      <vt:lpstr>APPLICATION DEVELOPMENT USING GOOGLE APP ENGINE</vt:lpstr>
      <vt:lpstr>PROPOSED SYSTEM</vt:lpstr>
      <vt:lpstr>ADVANTAGES FOR THE SOFTWARE DEVELOPER </vt:lpstr>
      <vt:lpstr>SOFTWARE ENGINEERING ASPECTS</vt:lpstr>
      <vt:lpstr>Continue..</vt:lpstr>
      <vt:lpstr>Continue….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</dc:title>
  <dc:creator>roshini</dc:creator>
  <cp:lastModifiedBy>roshini</cp:lastModifiedBy>
  <cp:revision>12</cp:revision>
  <dcterms:created xsi:type="dcterms:W3CDTF">2014-12-01T16:49:47Z</dcterms:created>
  <dcterms:modified xsi:type="dcterms:W3CDTF">2014-12-04T19:20:47Z</dcterms:modified>
</cp:coreProperties>
</file>