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3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1720" y="4653136"/>
            <a:ext cx="6400800" cy="766936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8014-AFA1-4801-A86A-45953BD368A1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A122-797E-4789-A06F-374506FFA1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8014-AFA1-4801-A86A-45953BD368A1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A122-797E-4789-A06F-374506FFA1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8014-AFA1-4801-A86A-45953BD368A1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A122-797E-4789-A06F-374506FFA1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8014-AFA1-4801-A86A-45953BD368A1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A122-797E-4789-A06F-374506FFA1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8014-AFA1-4801-A86A-45953BD368A1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A122-797E-4789-A06F-374506FFA1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8014-AFA1-4801-A86A-45953BD368A1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A122-797E-4789-A06F-374506FFA1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8014-AFA1-4801-A86A-45953BD368A1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A122-797E-4789-A06F-374506FFA1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8014-AFA1-4801-A86A-45953BD368A1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A122-797E-4789-A06F-374506FFA1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8014-AFA1-4801-A86A-45953BD368A1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A122-797E-4789-A06F-374506FFA1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8014-AFA1-4801-A86A-45953BD368A1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A122-797E-4789-A06F-374506FFA1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8014-AFA1-4801-A86A-45953BD368A1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A122-797E-4789-A06F-374506FFA1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E8014-AFA1-4801-A86A-45953BD368A1}" type="datetimeFigureOut">
              <a:rPr lang="en-US" smtClean="0"/>
              <a:t>12/6/2011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Nagabhushanam 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1A122-797E-4789-A06F-374506FFA1E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7544" y="1412776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467544" y="6165304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SPRING FRAMEWORK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283414"/>
            <a:ext cx="5896694" cy="300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Spring Key Benefits</a:t>
            </a:r>
            <a:endParaRPr lang="en-US" dirty="0"/>
          </a:p>
        </p:txBody>
      </p:sp>
      <p:pic>
        <p:nvPicPr>
          <p:cNvPr id="1024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2700" y="1600994"/>
            <a:ext cx="4038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6975" y="1605756"/>
            <a:ext cx="4210050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4431" y="1600200"/>
            <a:ext cx="415513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2289" y="1600200"/>
            <a:ext cx="431942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Spring enables you to </a:t>
            </a:r>
            <a:r>
              <a:rPr lang="en-US" sz="36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focus on your business problem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rather than the plumbing that connects components and systems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484784"/>
            <a:ext cx="5904656" cy="4507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60648"/>
            <a:ext cx="8424936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Dependency 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1082" y="1484784"/>
            <a:ext cx="6041836" cy="4641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Modules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8656" y="1600200"/>
            <a:ext cx="60466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72816"/>
            <a:ext cx="619125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4362970"/>
            <a:ext cx="3100007" cy="1712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Inversion Of Control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9496" y="1484784"/>
            <a:ext cx="6025008" cy="4641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DI</a:t>
            </a:r>
            <a:endParaRPr lang="en-US" dirty="0"/>
          </a:p>
        </p:txBody>
      </p:sp>
      <p:pic>
        <p:nvPicPr>
          <p:cNvPr id="2048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772816"/>
            <a:ext cx="7056784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00200"/>
            <a:ext cx="763284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8353" y="1556792"/>
            <a:ext cx="6027294" cy="4569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556792"/>
            <a:ext cx="7344816" cy="4569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-20486"/>
          <a:stretch>
            <a:fillRect/>
          </a:stretch>
        </p:blipFill>
        <p:spPr bwMode="auto">
          <a:xfrm>
            <a:off x="539552" y="548680"/>
            <a:ext cx="8208911" cy="55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1415" y="1600200"/>
            <a:ext cx="606117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869" t="2456" r="869" b="-668"/>
          <a:stretch>
            <a:fillRect/>
          </a:stretch>
        </p:blipFill>
        <p:spPr bwMode="auto">
          <a:xfrm>
            <a:off x="467544" y="476672"/>
            <a:ext cx="8136904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-17853" t="-959" r="-17853"/>
          <a:stretch>
            <a:fillRect/>
          </a:stretch>
        </p:blipFill>
        <p:spPr bwMode="auto">
          <a:xfrm>
            <a:off x="467544" y="1556792"/>
            <a:ext cx="8208912" cy="4569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-16848" t="3814" r="-18042" b="-7229"/>
          <a:stretch>
            <a:fillRect/>
          </a:stretch>
        </p:blipFill>
        <p:spPr bwMode="auto">
          <a:xfrm>
            <a:off x="539552" y="1484784"/>
            <a:ext cx="8136904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Spring Framework Features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988840"/>
            <a:ext cx="6984776" cy="34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09644"/>
            <a:ext cx="8352928" cy="5916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0"/>
            <a:ext cx="8568952" cy="612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60648"/>
            <a:ext cx="8208912" cy="586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838" y="442913"/>
            <a:ext cx="7934325" cy="597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88640"/>
            <a:ext cx="8136904" cy="593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00200"/>
            <a:ext cx="806489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1" y="1600200"/>
            <a:ext cx="813690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8712" y="2204863"/>
            <a:ext cx="6752304" cy="3096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205726"/>
            <a:ext cx="7128792" cy="3248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9" y="2325275"/>
            <a:ext cx="6587646" cy="2687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1302" y="2132856"/>
            <a:ext cx="7025114" cy="317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8555" y="2492896"/>
            <a:ext cx="6293806" cy="3024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3448" y="2276872"/>
            <a:ext cx="6474896" cy="3168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20</Words>
  <Application>Microsoft Office PowerPoint</Application>
  <PresentationFormat>On-screen Show (4:3)</PresentationFormat>
  <Paragraphs>11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SPRING FRAMEWORK</vt:lpstr>
      <vt:lpstr>Slide 2</vt:lpstr>
      <vt:lpstr>Spring Framework Features</vt:lpstr>
      <vt:lpstr>Slide 4</vt:lpstr>
      <vt:lpstr>Slide 5</vt:lpstr>
      <vt:lpstr>Slide 6</vt:lpstr>
      <vt:lpstr>Slide 7</vt:lpstr>
      <vt:lpstr>Slide 8</vt:lpstr>
      <vt:lpstr>Slide 9</vt:lpstr>
      <vt:lpstr>Slide 10</vt:lpstr>
      <vt:lpstr>Spring Key Benefits</vt:lpstr>
      <vt:lpstr>Slide 12</vt:lpstr>
      <vt:lpstr>Slide 13</vt:lpstr>
      <vt:lpstr>Slide 14</vt:lpstr>
      <vt:lpstr>Slide 15</vt:lpstr>
      <vt:lpstr>Spring Framework</vt:lpstr>
      <vt:lpstr>Slide 17</vt:lpstr>
      <vt:lpstr>Spring Dependency </vt:lpstr>
      <vt:lpstr>Spring Modules</vt:lpstr>
      <vt:lpstr>Inversion Of Control</vt:lpstr>
      <vt:lpstr>Spring DI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Sangi</dc:creator>
  <cp:lastModifiedBy>Sangi</cp:lastModifiedBy>
  <cp:revision>7</cp:revision>
  <dcterms:created xsi:type="dcterms:W3CDTF">2011-12-06T12:58:04Z</dcterms:created>
  <dcterms:modified xsi:type="dcterms:W3CDTF">2011-12-06T15:04:20Z</dcterms:modified>
</cp:coreProperties>
</file>