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61" r:id="rId6"/>
    <p:sldId id="262" r:id="rId7"/>
    <p:sldId id="263" r:id="rId8"/>
    <p:sldId id="265" r:id="rId9"/>
    <p:sldId id="266" r:id="rId10"/>
    <p:sldId id="268" r:id="rId11"/>
    <p:sldId id="270" r:id="rId12"/>
    <p:sldId id="271" r:id="rId13"/>
    <p:sldId id="273" r:id="rId14"/>
    <p:sldId id="272" r:id="rId15"/>
    <p:sldId id="274" r:id="rId16"/>
    <p:sldId id="275" r:id="rId17"/>
    <p:sldId id="276" r:id="rId18"/>
    <p:sldId id="277" r:id="rId19"/>
    <p:sldId id="278" r:id="rId20"/>
    <p:sldId id="279" r:id="rId21"/>
    <p:sldId id="280"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C4C4E-2B44-4236-A69D-718D47EE13F0}" type="datetimeFigureOut">
              <a:rPr lang="en-US" smtClean="0"/>
              <a:pPr/>
              <a:t>10/7/2015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8BB11-4D0A-48E3-9D9D-7BAB998CD676}" type="slidenum">
              <a:rPr lang="en-US" smtClean="0"/>
              <a:pPr/>
              <a:t>‹#›</a:t>
            </a:fld>
            <a:endParaRPr lang="en-US"/>
          </a:p>
        </p:txBody>
      </p:sp>
    </p:spTree>
    <p:extLst>
      <p:ext uri="{BB962C8B-B14F-4D97-AF65-F5344CB8AC3E}">
        <p14:creationId xmlns:p14="http://schemas.microsoft.com/office/powerpoint/2010/main" xmlns="" val="1672690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74472A8A-4886-4381-B460-7720423FCC42}" type="slidenum">
              <a:rPr lang="en-US" sz="1300" smtClean="0">
                <a:solidFill>
                  <a:schemeClr val="tx1"/>
                </a:solidFill>
              </a:rPr>
              <a:pPr eaLnBrk="1" hangingPunct="1">
                <a:buFont typeface="Times New Roman" pitchFamily="18" charset="0"/>
                <a:buNone/>
              </a:pPr>
              <a:t>1</a:t>
            </a:fld>
            <a:endParaRPr lang="en-US" sz="1300" smtClean="0">
              <a:solidFill>
                <a:schemeClr val="tx1"/>
              </a:solidFill>
            </a:endParaRPr>
          </a:p>
        </p:txBody>
      </p:sp>
      <p:sp>
        <p:nvSpPr>
          <p:cNvPr id="145411" name="Rectangle 2"/>
          <p:cNvSpPr>
            <a:spLocks noGrp="1" noRot="1" noChangeAspect="1" noChangeArrowheads="1" noTextEdit="1"/>
          </p:cNvSpPr>
          <p:nvPr>
            <p:ph type="sldImg"/>
          </p:nvPr>
        </p:nvSpPr>
        <p:spPr>
          <a:xfrm>
            <a:off x="1141413" y="685800"/>
            <a:ext cx="4567237" cy="3425825"/>
          </a:xfrm>
        </p:spPr>
      </p:sp>
      <p:sp>
        <p:nvSpPr>
          <p:cNvPr id="145412"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DE60B390-9E0E-4397-B3A7-1836F73FBF8E}" type="slidenum">
              <a:rPr lang="en-US" sz="1300" smtClean="0">
                <a:solidFill>
                  <a:schemeClr val="tx1"/>
                </a:solidFill>
              </a:rPr>
              <a:pPr eaLnBrk="1" hangingPunct="1">
                <a:buFont typeface="Times New Roman" pitchFamily="18" charset="0"/>
                <a:buNone/>
              </a:pPr>
              <a:t>10</a:t>
            </a:fld>
            <a:endParaRPr lang="en-US" sz="1300" smtClean="0">
              <a:solidFill>
                <a:schemeClr val="tx1"/>
              </a:solidFill>
            </a:endParaRPr>
          </a:p>
        </p:txBody>
      </p:sp>
      <p:sp>
        <p:nvSpPr>
          <p:cNvPr id="154627" name="Rectangle 2"/>
          <p:cNvSpPr>
            <a:spLocks noGrp="1" noRot="1" noChangeAspect="1" noChangeArrowheads="1" noTextEdit="1"/>
          </p:cNvSpPr>
          <p:nvPr>
            <p:ph type="sldImg"/>
          </p:nvPr>
        </p:nvSpPr>
        <p:spPr>
          <a:xfrm>
            <a:off x="1141413" y="685800"/>
            <a:ext cx="4567237" cy="3425825"/>
          </a:xfrm>
        </p:spPr>
      </p:sp>
      <p:sp>
        <p:nvSpPr>
          <p:cNvPr id="154628"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8D60C1C8-52D6-468B-BD25-E3559DABCF00}" type="slidenum">
              <a:rPr lang="en-US" sz="1300" smtClean="0">
                <a:solidFill>
                  <a:schemeClr val="tx1"/>
                </a:solidFill>
              </a:rPr>
              <a:pPr eaLnBrk="1" hangingPunct="1">
                <a:buFont typeface="Times New Roman" pitchFamily="18" charset="0"/>
                <a:buNone/>
              </a:pPr>
              <a:t>11</a:t>
            </a:fld>
            <a:endParaRPr lang="en-US" sz="1300" smtClean="0">
              <a:solidFill>
                <a:schemeClr val="tx1"/>
              </a:solidFill>
            </a:endParaRPr>
          </a:p>
        </p:txBody>
      </p:sp>
      <p:sp>
        <p:nvSpPr>
          <p:cNvPr id="155651" name="Rectangle 2"/>
          <p:cNvSpPr>
            <a:spLocks noGrp="1" noRot="1" noChangeAspect="1" noChangeArrowheads="1" noTextEdit="1"/>
          </p:cNvSpPr>
          <p:nvPr>
            <p:ph type="sldImg"/>
          </p:nvPr>
        </p:nvSpPr>
        <p:spPr>
          <a:xfrm>
            <a:off x="1141413" y="685800"/>
            <a:ext cx="4567237" cy="3425825"/>
          </a:xfrm>
        </p:spPr>
      </p:sp>
      <p:sp>
        <p:nvSpPr>
          <p:cNvPr id="155652"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EA14D209-6A49-4319-99FE-5ACC3554923E}" type="slidenum">
              <a:rPr lang="en-US" sz="1300" smtClean="0">
                <a:solidFill>
                  <a:schemeClr val="tx1"/>
                </a:solidFill>
              </a:rPr>
              <a:pPr eaLnBrk="1" hangingPunct="1">
                <a:buFont typeface="Times New Roman" pitchFamily="18" charset="0"/>
                <a:buNone/>
              </a:pPr>
              <a:t>12</a:t>
            </a:fld>
            <a:endParaRPr lang="en-US" sz="1300" smtClean="0">
              <a:solidFill>
                <a:schemeClr val="tx1"/>
              </a:solidFill>
            </a:endParaRPr>
          </a:p>
        </p:txBody>
      </p:sp>
      <p:sp>
        <p:nvSpPr>
          <p:cNvPr id="156675" name="Rectangle 2"/>
          <p:cNvSpPr>
            <a:spLocks noGrp="1" noRot="1" noChangeAspect="1" noChangeArrowheads="1" noTextEdit="1"/>
          </p:cNvSpPr>
          <p:nvPr>
            <p:ph type="sldImg"/>
          </p:nvPr>
        </p:nvSpPr>
        <p:spPr>
          <a:xfrm>
            <a:off x="1141413" y="685800"/>
            <a:ext cx="4567237" cy="3425825"/>
          </a:xfrm>
        </p:spPr>
      </p:sp>
      <p:sp>
        <p:nvSpPr>
          <p:cNvPr id="156676"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2BCA8236-F5F5-4768-B693-1D86A4DD89BE}" type="slidenum">
              <a:rPr lang="en-US" sz="1300" smtClean="0">
                <a:solidFill>
                  <a:schemeClr val="tx1"/>
                </a:solidFill>
              </a:rPr>
              <a:pPr eaLnBrk="1" hangingPunct="1">
                <a:buFont typeface="Times New Roman" pitchFamily="18" charset="0"/>
                <a:buNone/>
              </a:pPr>
              <a:t>13</a:t>
            </a:fld>
            <a:endParaRPr lang="en-US" sz="1300" smtClean="0">
              <a:solidFill>
                <a:schemeClr val="tx1"/>
              </a:solidFill>
            </a:endParaRPr>
          </a:p>
        </p:txBody>
      </p:sp>
      <p:sp>
        <p:nvSpPr>
          <p:cNvPr id="157699" name="Rectangle 2"/>
          <p:cNvSpPr>
            <a:spLocks noGrp="1" noRot="1" noChangeAspect="1" noChangeArrowheads="1" noTextEdit="1"/>
          </p:cNvSpPr>
          <p:nvPr>
            <p:ph type="sldImg"/>
          </p:nvPr>
        </p:nvSpPr>
        <p:spPr>
          <a:xfrm>
            <a:off x="1141413" y="685800"/>
            <a:ext cx="4567237" cy="3425825"/>
          </a:xfrm>
        </p:spPr>
      </p:sp>
      <p:sp>
        <p:nvSpPr>
          <p:cNvPr id="157700"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FA2C4744-9914-421D-B36E-D930849C3195}" type="slidenum">
              <a:rPr lang="en-US" sz="1300" smtClean="0">
                <a:solidFill>
                  <a:schemeClr val="tx1"/>
                </a:solidFill>
              </a:rPr>
              <a:pPr eaLnBrk="1" hangingPunct="1">
                <a:buFont typeface="Times New Roman" pitchFamily="18" charset="0"/>
                <a:buNone/>
              </a:pPr>
              <a:t>15</a:t>
            </a:fld>
            <a:endParaRPr lang="en-US" sz="1300" smtClean="0">
              <a:solidFill>
                <a:schemeClr val="tx1"/>
              </a:solidFill>
            </a:endParaRPr>
          </a:p>
        </p:txBody>
      </p:sp>
      <p:sp>
        <p:nvSpPr>
          <p:cNvPr id="158723" name="Rectangle 2"/>
          <p:cNvSpPr>
            <a:spLocks noGrp="1" noRot="1" noChangeAspect="1" noChangeArrowheads="1" noTextEdit="1"/>
          </p:cNvSpPr>
          <p:nvPr>
            <p:ph type="sldImg"/>
          </p:nvPr>
        </p:nvSpPr>
        <p:spPr>
          <a:xfrm>
            <a:off x="1141413" y="685800"/>
            <a:ext cx="4567237" cy="3425825"/>
          </a:xfrm>
        </p:spPr>
      </p:sp>
      <p:sp>
        <p:nvSpPr>
          <p:cNvPr id="158724"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0317E396-E097-4E63-A46D-41F128B32B20}" type="slidenum">
              <a:rPr lang="en-US" sz="1300" smtClean="0">
                <a:solidFill>
                  <a:schemeClr val="tx1"/>
                </a:solidFill>
              </a:rPr>
              <a:pPr eaLnBrk="1" hangingPunct="1">
                <a:buFont typeface="Times New Roman" pitchFamily="18" charset="0"/>
                <a:buNone/>
              </a:pPr>
              <a:t>17</a:t>
            </a:fld>
            <a:endParaRPr lang="en-US" sz="1300" smtClean="0">
              <a:solidFill>
                <a:schemeClr val="tx1"/>
              </a:solidFill>
            </a:endParaRPr>
          </a:p>
        </p:txBody>
      </p:sp>
      <p:sp>
        <p:nvSpPr>
          <p:cNvPr id="159747" name="Rectangle 2"/>
          <p:cNvSpPr>
            <a:spLocks noGrp="1" noRot="1" noChangeAspect="1" noChangeArrowheads="1" noTextEdit="1"/>
          </p:cNvSpPr>
          <p:nvPr>
            <p:ph type="sldImg"/>
          </p:nvPr>
        </p:nvSpPr>
        <p:spPr>
          <a:xfrm>
            <a:off x="1141413" y="685800"/>
            <a:ext cx="4567237" cy="3425825"/>
          </a:xfrm>
        </p:spPr>
      </p:sp>
      <p:sp>
        <p:nvSpPr>
          <p:cNvPr id="159748"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954A20E2-6DFA-4E4E-A223-4B35908B0900}" type="slidenum">
              <a:rPr lang="en-US" sz="1300" smtClean="0">
                <a:solidFill>
                  <a:schemeClr val="tx1"/>
                </a:solidFill>
              </a:rPr>
              <a:pPr eaLnBrk="1" hangingPunct="1">
                <a:buFont typeface="Times New Roman" pitchFamily="18" charset="0"/>
                <a:buNone/>
              </a:pPr>
              <a:t>18</a:t>
            </a:fld>
            <a:endParaRPr lang="en-US" sz="1300" smtClean="0">
              <a:solidFill>
                <a:schemeClr val="tx1"/>
              </a:solidFill>
            </a:endParaRPr>
          </a:p>
        </p:txBody>
      </p:sp>
      <p:sp>
        <p:nvSpPr>
          <p:cNvPr id="160771" name="Rectangle 2"/>
          <p:cNvSpPr>
            <a:spLocks noGrp="1" noRot="1" noChangeAspect="1" noChangeArrowheads="1" noTextEdit="1"/>
          </p:cNvSpPr>
          <p:nvPr>
            <p:ph type="sldImg"/>
          </p:nvPr>
        </p:nvSpPr>
        <p:spPr>
          <a:xfrm>
            <a:off x="1141413" y="685800"/>
            <a:ext cx="4567237" cy="3425825"/>
          </a:xfrm>
        </p:spPr>
      </p:sp>
      <p:sp>
        <p:nvSpPr>
          <p:cNvPr id="160772"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41A4E087-F0C5-4212-B942-DE7AF199AD35}" type="slidenum">
              <a:rPr lang="en-US" sz="1300" smtClean="0">
                <a:solidFill>
                  <a:schemeClr val="tx1"/>
                </a:solidFill>
              </a:rPr>
              <a:pPr eaLnBrk="1" hangingPunct="1">
                <a:buFont typeface="Times New Roman" pitchFamily="18" charset="0"/>
                <a:buNone/>
              </a:pPr>
              <a:t>19</a:t>
            </a:fld>
            <a:endParaRPr lang="en-US" sz="1300" smtClean="0">
              <a:solidFill>
                <a:schemeClr val="tx1"/>
              </a:solidFill>
            </a:endParaRPr>
          </a:p>
        </p:txBody>
      </p:sp>
      <p:sp>
        <p:nvSpPr>
          <p:cNvPr id="161795" name="Rectangle 2"/>
          <p:cNvSpPr>
            <a:spLocks noGrp="1" noRot="1" noChangeAspect="1" noChangeArrowheads="1" noTextEdit="1"/>
          </p:cNvSpPr>
          <p:nvPr>
            <p:ph type="sldImg"/>
          </p:nvPr>
        </p:nvSpPr>
        <p:spPr>
          <a:xfrm>
            <a:off x="1141413" y="685800"/>
            <a:ext cx="4567237" cy="3425825"/>
          </a:xfrm>
        </p:spPr>
      </p:sp>
      <p:sp>
        <p:nvSpPr>
          <p:cNvPr id="161796"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A08F57C3-7E53-4B67-BC61-B589F6244412}" type="slidenum">
              <a:rPr lang="en-US" sz="1300" smtClean="0">
                <a:solidFill>
                  <a:schemeClr val="tx1"/>
                </a:solidFill>
              </a:rPr>
              <a:pPr eaLnBrk="1" hangingPunct="1">
                <a:buFont typeface="Times New Roman" pitchFamily="18" charset="0"/>
                <a:buNone/>
              </a:pPr>
              <a:t>21</a:t>
            </a:fld>
            <a:endParaRPr lang="en-US" sz="1300" smtClean="0">
              <a:solidFill>
                <a:schemeClr val="tx1"/>
              </a:solidFill>
            </a:endParaRPr>
          </a:p>
        </p:txBody>
      </p:sp>
      <p:sp>
        <p:nvSpPr>
          <p:cNvPr id="162819" name="Rectangle 2"/>
          <p:cNvSpPr>
            <a:spLocks noGrp="1" noRot="1" noChangeAspect="1" noChangeArrowheads="1" noTextEdit="1"/>
          </p:cNvSpPr>
          <p:nvPr>
            <p:ph type="sldImg"/>
          </p:nvPr>
        </p:nvSpPr>
        <p:spPr>
          <a:xfrm>
            <a:off x="1141413" y="685800"/>
            <a:ext cx="4567237" cy="3425825"/>
          </a:xfrm>
        </p:spPr>
      </p:sp>
      <p:sp>
        <p:nvSpPr>
          <p:cNvPr id="162820"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021AF8BD-AADB-4F1E-9836-95650CE33952}" type="slidenum">
              <a:rPr lang="en-US" sz="1300" smtClean="0">
                <a:solidFill>
                  <a:schemeClr val="tx1"/>
                </a:solidFill>
              </a:rPr>
              <a:pPr eaLnBrk="1" hangingPunct="1">
                <a:buFont typeface="Times New Roman" pitchFamily="18" charset="0"/>
                <a:buNone/>
              </a:pPr>
              <a:t>2</a:t>
            </a:fld>
            <a:endParaRPr lang="en-US" sz="1300" smtClean="0">
              <a:solidFill>
                <a:schemeClr val="tx1"/>
              </a:solidFill>
            </a:endParaRPr>
          </a:p>
        </p:txBody>
      </p:sp>
      <p:sp>
        <p:nvSpPr>
          <p:cNvPr id="146435" name="Rectangle 2"/>
          <p:cNvSpPr>
            <a:spLocks noGrp="1" noRot="1" noChangeAspect="1" noChangeArrowheads="1" noTextEdit="1"/>
          </p:cNvSpPr>
          <p:nvPr>
            <p:ph type="sldImg"/>
          </p:nvPr>
        </p:nvSpPr>
        <p:spPr>
          <a:xfrm>
            <a:off x="1141413" y="685800"/>
            <a:ext cx="4567237" cy="3425825"/>
          </a:xfrm>
        </p:spPr>
      </p:sp>
      <p:sp>
        <p:nvSpPr>
          <p:cNvPr id="146436"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E3D49617-EC39-49B9-B382-3D0888A37634}" type="slidenum">
              <a:rPr lang="en-US" sz="1300" smtClean="0">
                <a:solidFill>
                  <a:schemeClr val="tx1"/>
                </a:solidFill>
              </a:rPr>
              <a:pPr eaLnBrk="1" hangingPunct="1">
                <a:buFont typeface="Times New Roman" pitchFamily="18" charset="0"/>
                <a:buNone/>
              </a:pPr>
              <a:t>3</a:t>
            </a:fld>
            <a:endParaRPr lang="en-US" sz="1300" smtClean="0">
              <a:solidFill>
                <a:schemeClr val="tx1"/>
              </a:solidFill>
            </a:endParaRPr>
          </a:p>
        </p:txBody>
      </p:sp>
      <p:sp>
        <p:nvSpPr>
          <p:cNvPr id="147459" name="Rectangle 2"/>
          <p:cNvSpPr>
            <a:spLocks noGrp="1" noRot="1" noChangeAspect="1" noChangeArrowheads="1" noTextEdit="1"/>
          </p:cNvSpPr>
          <p:nvPr>
            <p:ph type="sldImg"/>
          </p:nvPr>
        </p:nvSpPr>
        <p:spPr>
          <a:xfrm>
            <a:off x="1141413" y="685800"/>
            <a:ext cx="4567237" cy="3425825"/>
          </a:xfrm>
        </p:spPr>
      </p:sp>
      <p:sp>
        <p:nvSpPr>
          <p:cNvPr id="147460"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C301A6AB-6C1E-45B1-9290-959A568BF6E0}" type="slidenum">
              <a:rPr lang="en-US" sz="1300" smtClean="0">
                <a:solidFill>
                  <a:schemeClr val="tx1"/>
                </a:solidFill>
              </a:rPr>
              <a:pPr eaLnBrk="1" hangingPunct="1">
                <a:buFont typeface="Times New Roman" pitchFamily="18" charset="0"/>
                <a:buNone/>
              </a:pPr>
              <a:t>4</a:t>
            </a:fld>
            <a:endParaRPr lang="en-US" sz="1300" smtClean="0">
              <a:solidFill>
                <a:schemeClr val="tx1"/>
              </a:solidFill>
            </a:endParaRPr>
          </a:p>
        </p:txBody>
      </p:sp>
      <p:sp>
        <p:nvSpPr>
          <p:cNvPr id="148483" name="Rectangle 2"/>
          <p:cNvSpPr>
            <a:spLocks noGrp="1" noRot="1" noChangeAspect="1" noChangeArrowheads="1" noTextEdit="1"/>
          </p:cNvSpPr>
          <p:nvPr>
            <p:ph type="sldImg"/>
          </p:nvPr>
        </p:nvSpPr>
        <p:spPr>
          <a:xfrm>
            <a:off x="1141413" y="685800"/>
            <a:ext cx="4567237" cy="3425825"/>
          </a:xfrm>
        </p:spPr>
      </p:sp>
      <p:sp>
        <p:nvSpPr>
          <p:cNvPr id="148484"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9880463E-2AAE-4774-8376-CBFCB5791BA7}" type="slidenum">
              <a:rPr lang="en-US" sz="1300" smtClean="0">
                <a:solidFill>
                  <a:schemeClr val="tx1"/>
                </a:solidFill>
              </a:rPr>
              <a:pPr eaLnBrk="1" hangingPunct="1">
                <a:buFont typeface="Times New Roman" pitchFamily="18" charset="0"/>
                <a:buNone/>
              </a:pPr>
              <a:t>5</a:t>
            </a:fld>
            <a:endParaRPr lang="en-US" sz="1300" smtClean="0">
              <a:solidFill>
                <a:schemeClr val="tx1"/>
              </a:solidFill>
            </a:endParaRPr>
          </a:p>
        </p:txBody>
      </p:sp>
      <p:sp>
        <p:nvSpPr>
          <p:cNvPr id="149507" name="Rectangle 2"/>
          <p:cNvSpPr>
            <a:spLocks noGrp="1" noRot="1" noChangeAspect="1" noChangeArrowheads="1" noTextEdit="1"/>
          </p:cNvSpPr>
          <p:nvPr>
            <p:ph type="sldImg"/>
          </p:nvPr>
        </p:nvSpPr>
        <p:spPr>
          <a:xfrm>
            <a:off x="1141413" y="685800"/>
            <a:ext cx="4567237" cy="3425825"/>
          </a:xfrm>
        </p:spPr>
      </p:sp>
      <p:sp>
        <p:nvSpPr>
          <p:cNvPr id="149508"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07E41833-CC93-40AB-924A-C7C83202F197}" type="slidenum">
              <a:rPr lang="en-US" sz="1300" smtClean="0">
                <a:solidFill>
                  <a:schemeClr val="tx1"/>
                </a:solidFill>
              </a:rPr>
              <a:pPr eaLnBrk="1" hangingPunct="1">
                <a:buFont typeface="Times New Roman" pitchFamily="18" charset="0"/>
                <a:buNone/>
              </a:pPr>
              <a:t>6</a:t>
            </a:fld>
            <a:endParaRPr lang="en-US" sz="1300" smtClean="0">
              <a:solidFill>
                <a:schemeClr val="tx1"/>
              </a:solidFill>
            </a:endParaRPr>
          </a:p>
        </p:txBody>
      </p:sp>
      <p:sp>
        <p:nvSpPr>
          <p:cNvPr id="150531" name="Rectangle 2"/>
          <p:cNvSpPr>
            <a:spLocks noGrp="1" noRot="1" noChangeAspect="1" noChangeArrowheads="1" noTextEdit="1"/>
          </p:cNvSpPr>
          <p:nvPr>
            <p:ph type="sldImg"/>
          </p:nvPr>
        </p:nvSpPr>
        <p:spPr>
          <a:xfrm>
            <a:off x="1141413" y="685800"/>
            <a:ext cx="4567237" cy="3425825"/>
          </a:xfrm>
        </p:spPr>
      </p:sp>
      <p:sp>
        <p:nvSpPr>
          <p:cNvPr id="150532"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C99EE068-E689-4B4F-925D-D9A843C0D03C}" type="slidenum">
              <a:rPr lang="en-US" sz="1300" smtClean="0">
                <a:solidFill>
                  <a:schemeClr val="tx1"/>
                </a:solidFill>
              </a:rPr>
              <a:pPr eaLnBrk="1" hangingPunct="1">
                <a:buFont typeface="Times New Roman" pitchFamily="18" charset="0"/>
                <a:buNone/>
              </a:pPr>
              <a:t>7</a:t>
            </a:fld>
            <a:endParaRPr lang="en-US" sz="1300" smtClean="0">
              <a:solidFill>
                <a:schemeClr val="tx1"/>
              </a:solidFill>
            </a:endParaRPr>
          </a:p>
        </p:txBody>
      </p:sp>
      <p:sp>
        <p:nvSpPr>
          <p:cNvPr id="151555" name="Rectangle 2"/>
          <p:cNvSpPr>
            <a:spLocks noGrp="1" noRot="1" noChangeAspect="1" noChangeArrowheads="1" noTextEdit="1"/>
          </p:cNvSpPr>
          <p:nvPr>
            <p:ph type="sldImg"/>
          </p:nvPr>
        </p:nvSpPr>
        <p:spPr>
          <a:xfrm>
            <a:off x="1141413" y="685800"/>
            <a:ext cx="4567237" cy="3425825"/>
          </a:xfrm>
        </p:spPr>
      </p:sp>
      <p:sp>
        <p:nvSpPr>
          <p:cNvPr id="151556"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A0801D36-5216-4D6C-A3EE-B7B82B2F274F}" type="slidenum">
              <a:rPr lang="en-US" sz="1300" smtClean="0">
                <a:solidFill>
                  <a:schemeClr val="tx1"/>
                </a:solidFill>
              </a:rPr>
              <a:pPr eaLnBrk="1" hangingPunct="1">
                <a:buFont typeface="Times New Roman" pitchFamily="18" charset="0"/>
                <a:buNone/>
              </a:pPr>
              <a:t>8</a:t>
            </a:fld>
            <a:endParaRPr lang="en-US" sz="1300" smtClean="0">
              <a:solidFill>
                <a:schemeClr val="tx1"/>
              </a:solidFill>
            </a:endParaRPr>
          </a:p>
        </p:txBody>
      </p:sp>
      <p:sp>
        <p:nvSpPr>
          <p:cNvPr id="152579" name="Rectangle 2"/>
          <p:cNvSpPr>
            <a:spLocks noGrp="1" noRot="1" noChangeAspect="1" noChangeArrowheads="1" noTextEdit="1"/>
          </p:cNvSpPr>
          <p:nvPr>
            <p:ph type="sldImg"/>
          </p:nvPr>
        </p:nvSpPr>
        <p:spPr>
          <a:xfrm>
            <a:off x="1141413" y="685800"/>
            <a:ext cx="4567237" cy="3425825"/>
          </a:xfrm>
        </p:spPr>
      </p:sp>
      <p:sp>
        <p:nvSpPr>
          <p:cNvPr id="152580"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MS Gothic" charset="-128"/>
              </a:defRPr>
            </a:lvl9pPr>
          </a:lstStyle>
          <a:p>
            <a:pPr eaLnBrk="1" hangingPunct="1">
              <a:buFont typeface="Times New Roman" pitchFamily="18" charset="0"/>
              <a:buNone/>
            </a:pPr>
            <a:fld id="{1E544FAA-2E02-437D-8CD4-DF5011E4AD37}" type="slidenum">
              <a:rPr lang="en-US" sz="1300" smtClean="0">
                <a:solidFill>
                  <a:schemeClr val="tx1"/>
                </a:solidFill>
              </a:rPr>
              <a:pPr eaLnBrk="1" hangingPunct="1">
                <a:buFont typeface="Times New Roman" pitchFamily="18" charset="0"/>
                <a:buNone/>
              </a:pPr>
              <a:t>9</a:t>
            </a:fld>
            <a:endParaRPr lang="en-US" sz="1300" smtClean="0">
              <a:solidFill>
                <a:schemeClr val="tx1"/>
              </a:solidFill>
            </a:endParaRPr>
          </a:p>
        </p:txBody>
      </p:sp>
      <p:sp>
        <p:nvSpPr>
          <p:cNvPr id="153603" name="Rectangle 2"/>
          <p:cNvSpPr>
            <a:spLocks noGrp="1" noRot="1" noChangeAspect="1" noChangeArrowheads="1" noTextEdit="1"/>
          </p:cNvSpPr>
          <p:nvPr>
            <p:ph type="sldImg"/>
          </p:nvPr>
        </p:nvSpPr>
        <p:spPr>
          <a:xfrm>
            <a:off x="1141413" y="685800"/>
            <a:ext cx="4567237" cy="3425825"/>
          </a:xfrm>
        </p:spPr>
      </p:sp>
      <p:sp>
        <p:nvSpPr>
          <p:cNvPr id="153604" name="Rectangle 3"/>
          <p:cNvSpPr>
            <a:spLocks noGrp="1" noChangeArrowheads="1"/>
          </p:cNvSpPr>
          <p:nvPr>
            <p:ph type="body" idx="1"/>
          </p:nvPr>
        </p:nvSpPr>
        <p:spPr>
          <a:noFill/>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2"/>
          <p:cNvPicPr>
            <a:picLocks noChangeAspect="1" noChangeArrowheads="1"/>
          </p:cNvPicPr>
          <p:nvPr/>
        </p:nvPicPr>
        <p:blipFill>
          <a:blip r:embed="rId2" cstate="print"/>
          <a:srcRect/>
          <a:stretch>
            <a:fillRect/>
          </a:stretch>
        </p:blipFill>
        <p:spPr bwMode="auto">
          <a:xfrm>
            <a:off x="0" y="0"/>
            <a:ext cx="4495800" cy="6891338"/>
          </a:xfrm>
          <a:prstGeom prst="rect">
            <a:avLst/>
          </a:prstGeom>
          <a:noFill/>
          <a:ln w="9525">
            <a:noFill/>
            <a:miter lim="800000"/>
            <a:headEnd/>
            <a:tailEnd/>
          </a:ln>
        </p:spPr>
      </p:pic>
      <p:sp>
        <p:nvSpPr>
          <p:cNvPr id="3" name="Subtitle 2"/>
          <p:cNvSpPr>
            <a:spLocks noGrp="1"/>
          </p:cNvSpPr>
          <p:nvPr>
            <p:ph type="subTitle" idx="1"/>
          </p:nvPr>
        </p:nvSpPr>
        <p:spPr>
          <a:xfrm>
            <a:off x="3379304" y="4108172"/>
            <a:ext cx="5715000" cy="1295400"/>
          </a:xfrm>
          <a:noFill/>
          <a:ln>
            <a:noFill/>
          </a:ln>
        </p:spPr>
        <p:txBody>
          <a:bodyPr/>
          <a:lstStyle>
            <a:lvl1pPr marL="0" indent="0" algn="ctr">
              <a:buNone/>
              <a:defRPr>
                <a:solidFill>
                  <a:srgbClr val="00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2236304" y="2638147"/>
            <a:ext cx="6858000" cy="1470025"/>
          </a:xfrm>
          <a:noFill/>
          <a:ln>
            <a:noFill/>
          </a:ln>
        </p:spPr>
        <p:txBody>
          <a:bodyPr/>
          <a:lstStyle>
            <a:lvl1pPr algn="ctr">
              <a:defRPr>
                <a:solidFill>
                  <a:srgbClr val="0143A3"/>
                </a:solidFill>
              </a:defRPr>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b="1">
                <a:solidFill>
                  <a:schemeClr val="bg1"/>
                </a:solidFill>
              </a:defRPr>
            </a:lvl1pPr>
          </a:lstStyle>
          <a:p>
            <a:fld id="{3776F4A7-E800-4F80-97D7-AB240E5D3455}" type="datetimeFigureOut">
              <a:rPr lang="en-US" smtClean="0"/>
              <a:pPr/>
              <a:t>10/7/2015</a:t>
            </a:fld>
            <a:endParaRPr lang="en-US"/>
          </a:p>
        </p:txBody>
      </p:sp>
      <p:sp>
        <p:nvSpPr>
          <p:cNvPr id="7" name="Footer Placeholder 4"/>
          <p:cNvSpPr>
            <a:spLocks noGrp="1"/>
          </p:cNvSpPr>
          <p:nvPr>
            <p:ph type="ftr" sz="quarter" idx="11"/>
          </p:nvPr>
        </p:nvSpPr>
        <p:spPr/>
        <p:txBody>
          <a:bodyPr/>
          <a:lstStyle>
            <a:lvl1pPr>
              <a:defRPr>
                <a:solidFill>
                  <a:schemeClr val="accent1">
                    <a:lumMod val="75000"/>
                  </a:schemeClr>
                </a:solidFill>
              </a:defRPr>
            </a:lvl1pPr>
          </a:lstStyle>
          <a:p>
            <a:endParaRPr lang="en-US"/>
          </a:p>
        </p:txBody>
      </p:sp>
      <p:sp>
        <p:nvSpPr>
          <p:cNvPr id="8" name="Slide Number Placeholder 5"/>
          <p:cNvSpPr>
            <a:spLocks noGrp="1"/>
          </p:cNvSpPr>
          <p:nvPr>
            <p:ph type="sldNum" sz="quarter" idx="12"/>
          </p:nvPr>
        </p:nvSpPr>
        <p:spPr/>
        <p:txBody>
          <a:bodyPr/>
          <a:lstStyle>
            <a:lvl1pPr>
              <a:defRPr b="1">
                <a:solidFill>
                  <a:schemeClr val="accent1">
                    <a:lumMod val="75000"/>
                  </a:schemeClr>
                </a:solidFill>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776F4A7-E800-4F80-97D7-AB240E5D3455}" type="datetimeFigureOut">
              <a:rPr lang="en-US" smtClean="0"/>
              <a:pPr/>
              <a:t>10/7/2015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776F4A7-E800-4F80-97D7-AB240E5D3455}" type="datetimeFigureOut">
              <a:rPr lang="en-US" smtClean="0"/>
              <a:pPr/>
              <a:t>10/7/2015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0" hangingPunct="0">
              <a:defRPr/>
            </a:pPr>
            <a:endParaRPr lang="en-US">
              <a:cs typeface="+mn-cs"/>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eaLnBrk="0" hangingPunct="0">
              <a:defRPr/>
            </a:pPr>
            <a:endParaRPr lang="en-US">
              <a:cs typeface="+mn-cs"/>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2" name="Date Placeholder 4"/>
          <p:cNvSpPr>
            <a:spLocks noGrp="1"/>
          </p:cNvSpPr>
          <p:nvPr>
            <p:ph type="dt" sz="half" idx="10"/>
          </p:nvPr>
        </p:nvSpPr>
        <p:spPr/>
        <p:txBody>
          <a:bodyPr/>
          <a:lstStyle>
            <a:lvl1pPr>
              <a:defRPr>
                <a:solidFill>
                  <a:schemeClr val="tx1"/>
                </a:solidFill>
              </a:defRPr>
            </a:lvl1pPr>
            <a:extLst/>
          </a:lstStyle>
          <a:p>
            <a:fld id="{3776F4A7-E800-4F80-97D7-AB240E5D3455}" type="datetimeFigureOut">
              <a:rPr lang="en-US" smtClean="0"/>
              <a:pPr/>
              <a:t>10/7/2015</a:t>
            </a:fld>
            <a:endParaRPr lang="en-US"/>
          </a:p>
        </p:txBody>
      </p:sp>
      <p:sp>
        <p:nvSpPr>
          <p:cNvPr id="13" name="Footer Placeholder 5"/>
          <p:cNvSpPr>
            <a:spLocks noGrp="1"/>
          </p:cNvSpPr>
          <p:nvPr>
            <p:ph type="ftr" sz="quarter" idx="11"/>
          </p:nvPr>
        </p:nvSpPr>
        <p:spPr>
          <a:xfrm>
            <a:off x="4379913" y="6408738"/>
            <a:ext cx="2351087" cy="365125"/>
          </a:xfrm>
        </p:spPr>
        <p:txBody>
          <a:bodyPr/>
          <a:lstStyle>
            <a:lvl1pPr>
              <a:defRPr>
                <a:solidFill>
                  <a:schemeClr val="tx1"/>
                </a:solidFill>
              </a:defRPr>
            </a:lvl1pPr>
            <a:extLst/>
          </a:lstStyle>
          <a:p>
            <a:endParaRPr lang="en-US"/>
          </a:p>
        </p:txBody>
      </p:sp>
      <p:sp>
        <p:nvSpPr>
          <p:cNvPr id="14" name="Slide Number Placeholder 6"/>
          <p:cNvSpPr>
            <a:spLocks noGrp="1"/>
          </p:cNvSpPr>
          <p:nvPr>
            <p:ph type="sldNum" sz="quarter" idx="12"/>
          </p:nvPr>
        </p:nvSpPr>
        <p:spPr/>
        <p:txBody>
          <a:bodyPr/>
          <a:lstStyle>
            <a:lvl1pPr>
              <a:defRPr>
                <a:solidFill>
                  <a:schemeClr val="tx1"/>
                </a:solidFill>
              </a:defRPr>
            </a:lvl1pPr>
            <a:extLst/>
          </a:lstStyle>
          <a:p>
            <a:fld id="{431F114F-89A0-4707-83C9-079356EC329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3776F4A7-E800-4F80-97D7-AB240E5D3455}" type="datetimeFigureOut">
              <a:rPr lang="en-US" smtClean="0"/>
              <a:pPr/>
              <a:t>10/7/2015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3776F4A7-E800-4F80-97D7-AB240E5D3455}" type="datetimeFigureOut">
              <a:rPr lang="en-US" smtClean="0"/>
              <a:pPr/>
              <a:t>10/7/2015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3175" y="1030288"/>
            <a:ext cx="75438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3" name="Content Placeholder 2"/>
          <p:cNvSpPr>
            <a:spLocks noGrp="1"/>
          </p:cNvSpPr>
          <p:nvPr>
            <p:ph idx="1"/>
          </p:nvPr>
        </p:nvSpPr>
        <p:spPr/>
        <p:txBody>
          <a:bodyPr/>
          <a:lstStyle>
            <a:lvl1pPr>
              <a:defRPr b="0">
                <a:solidFill>
                  <a:srgbClr val="0143A3"/>
                </a:solidFill>
              </a:defRPr>
            </a:lvl1pPr>
            <a:lvl2pPr>
              <a:defRPr b="0">
                <a:solidFill>
                  <a:srgbClr val="0066FF"/>
                </a:solidFill>
              </a:defRPr>
            </a:lvl2pPr>
            <a:lvl3pPr>
              <a:defRPr b="0">
                <a:solidFill>
                  <a:srgbClr val="0143A3"/>
                </a:solidFill>
              </a:defRPr>
            </a:lvl3pPr>
            <a:lvl4pPr>
              <a:defRPr>
                <a:solidFill>
                  <a:srgbClr val="0066FF"/>
                </a:solidFill>
              </a:defRPr>
            </a:lvl4pPr>
            <a:lvl5pPr>
              <a:defRPr>
                <a:solidFill>
                  <a:srgbClr val="0143A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a:xfrm>
            <a:off x="0" y="0"/>
            <a:ext cx="8229600" cy="762000"/>
          </a:xfrm>
        </p:spPr>
        <p:txBody>
          <a:bodyPr/>
          <a:lstStyle/>
          <a:p>
            <a:r>
              <a:rPr lang="en-US" smtClean="0"/>
              <a:t>Click to edit Master title style</a:t>
            </a:r>
            <a:endParaRPr lang="en-US"/>
          </a:p>
        </p:txBody>
      </p:sp>
      <p:sp>
        <p:nvSpPr>
          <p:cNvPr id="5" name="Date Placeholder 11"/>
          <p:cNvSpPr>
            <a:spLocks noGrp="1"/>
          </p:cNvSpPr>
          <p:nvPr>
            <p:ph type="dt" sz="half" idx="10"/>
          </p:nvPr>
        </p:nvSpPr>
        <p:spPr>
          <a:xfrm>
            <a:off x="457200" y="6553200"/>
            <a:ext cx="2133600" cy="244475"/>
          </a:xfrm>
        </p:spPr>
        <p:txBody>
          <a:bodyPr/>
          <a:lstStyle>
            <a:lvl1pPr>
              <a:defRPr/>
            </a:lvl1pPr>
          </a:lstStyle>
          <a:p>
            <a:fld id="{3776F4A7-E800-4F80-97D7-AB240E5D3455}" type="datetimeFigureOut">
              <a:rPr lang="en-US" smtClean="0"/>
              <a:pPr/>
              <a:t>10/7/2015</a:t>
            </a:fld>
            <a:endParaRPr lang="en-US"/>
          </a:p>
        </p:txBody>
      </p:sp>
      <p:sp>
        <p:nvSpPr>
          <p:cNvPr id="6" name="Slide Number Placeholder 12"/>
          <p:cNvSpPr>
            <a:spLocks noGrp="1"/>
          </p:cNvSpPr>
          <p:nvPr>
            <p:ph type="sldNum" sz="quarter" idx="11"/>
          </p:nvPr>
        </p:nvSpPr>
        <p:spPr>
          <a:xfrm>
            <a:off x="7391400" y="6553200"/>
            <a:ext cx="1600200" cy="244475"/>
          </a:xfrm>
        </p:spPr>
        <p:txBody>
          <a:bodyPr/>
          <a:lstStyle>
            <a:lvl1pPr>
              <a:defRPr/>
            </a:lvl1pPr>
          </a:lstStyle>
          <a:p>
            <a:fld id="{431F114F-89A0-4707-83C9-079356EC329F}" type="slidenum">
              <a:rPr lang="en-US" smtClean="0"/>
              <a:pPr/>
              <a:t>‹#›</a:t>
            </a:fld>
            <a:endParaRPr lang="en-US"/>
          </a:p>
        </p:txBody>
      </p:sp>
      <p:sp>
        <p:nvSpPr>
          <p:cNvPr id="7" name="Footer Placeholder 13"/>
          <p:cNvSpPr>
            <a:spLocks noGrp="1"/>
          </p:cNvSpPr>
          <p:nvPr>
            <p:ph type="ftr" sz="quarter" idx="12"/>
          </p:nvPr>
        </p:nvSpPr>
        <p:spPr>
          <a:xfrm>
            <a:off x="3581400" y="6553200"/>
            <a:ext cx="2895600" cy="244475"/>
          </a:xfrm>
        </p:spPr>
        <p:txBody>
          <a:bodyPr/>
          <a:lstStyle>
            <a:lvl1pPr>
              <a:defRPr/>
            </a:lvl1pPr>
          </a:lstStyle>
          <a:p>
            <a:endParaRPr lang="en-US"/>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776F4A7-E800-4F80-97D7-AB240E5D3455}" type="datetimeFigureOut">
              <a:rPr lang="en-US" smtClean="0"/>
              <a:pPr/>
              <a:t>10/7/2015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cstate="print"/>
          <a:srcRect/>
          <a:stretch>
            <a:fillRect/>
          </a:stretch>
        </p:blipFill>
        <p:spPr bwMode="auto">
          <a:xfrm>
            <a:off x="3175" y="573088"/>
            <a:ext cx="7540625" cy="9144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3776F4A7-E800-4F80-97D7-AB240E5D3455}" type="datetimeFigureOut">
              <a:rPr lang="en-US" smtClean="0"/>
              <a:pPr/>
              <a:t>10/7/2015</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3776F4A7-E800-4F80-97D7-AB240E5D3455}" type="datetimeFigureOut">
              <a:rPr lang="en-US" smtClean="0"/>
              <a:pPr/>
              <a:t>10/7/2015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1027113"/>
            <a:ext cx="75438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2" name="Title 1"/>
          <p:cNvSpPr>
            <a:spLocks noGrp="1"/>
          </p:cNvSpPr>
          <p:nvPr>
            <p:ph type="title"/>
          </p:nvPr>
        </p:nvSpPr>
        <p:spPr>
          <a:xfrm>
            <a:off x="26504" y="26504"/>
            <a:ext cx="7620000" cy="735496"/>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fld id="{3776F4A7-E800-4F80-97D7-AB240E5D3455}" type="datetimeFigureOut">
              <a:rPr lang="en-US" smtClean="0"/>
              <a:pPr/>
              <a:t>10/7/2015</a:t>
            </a:fld>
            <a:endParaRPr lang="en-US"/>
          </a:p>
        </p:txBody>
      </p:sp>
      <p:sp>
        <p:nvSpPr>
          <p:cNvPr id="5" name="Footer Placeholder 3"/>
          <p:cNvSpPr>
            <a:spLocks noGrp="1"/>
          </p:cNvSpPr>
          <p:nvPr>
            <p:ph type="ftr" sz="quarter" idx="11"/>
          </p:nvPr>
        </p:nvSpPr>
        <p:spPr/>
        <p:txBody>
          <a:bodyPr/>
          <a:lstStyle>
            <a:lvl1pPr>
              <a:defRPr/>
            </a:lvl1pPr>
          </a:lstStyle>
          <a:p>
            <a:endParaRPr lang="en-US"/>
          </a:p>
        </p:txBody>
      </p:sp>
      <p:sp>
        <p:nvSpPr>
          <p:cNvPr id="6" name="Slide Number Placeholder 4"/>
          <p:cNvSpPr>
            <a:spLocks noGrp="1"/>
          </p:cNvSpPr>
          <p:nvPr>
            <p:ph type="sldNum" sz="quarter" idx="12"/>
          </p:nvPr>
        </p:nvSpPr>
        <p:spPr/>
        <p:txBody>
          <a:bodyPr/>
          <a:lstStyle>
            <a:lvl1pPr>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b="16354"/>
          <a:stretch>
            <a:fillRect/>
          </a:stretch>
        </p:blipFill>
        <p:spPr bwMode="auto">
          <a:xfrm>
            <a:off x="7696200" y="0"/>
            <a:ext cx="1447800" cy="9906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3175" y="573088"/>
            <a:ext cx="7540625" cy="914400"/>
          </a:xfrm>
          <a:prstGeom prst="rect">
            <a:avLst/>
          </a:prstGeom>
          <a:noFill/>
          <a:ln w="9525">
            <a:noFill/>
            <a:miter lim="800000"/>
            <a:headEnd/>
            <a:tailEnd/>
          </a:ln>
        </p:spPr>
      </p:pic>
      <p:sp>
        <p:nvSpPr>
          <p:cNvPr id="7" name="Title 1"/>
          <p:cNvSpPr>
            <a:spLocks noGrp="1"/>
          </p:cNvSpPr>
          <p:nvPr>
            <p:ph type="title"/>
          </p:nvPr>
        </p:nvSpPr>
        <p:spPr>
          <a:xfrm>
            <a:off x="0" y="0"/>
            <a:ext cx="8229600" cy="838200"/>
          </a:xfrm>
        </p:spPr>
        <p:txBody>
          <a:bodyPr/>
          <a:lstStyle>
            <a:lvl1pPr>
              <a:defRPr>
                <a:solidFill>
                  <a:srgbClr val="0143A3"/>
                </a:solidFill>
              </a:defRPr>
            </a:lvl1pPr>
          </a:lstStyle>
          <a:p>
            <a:r>
              <a:rPr lang="en-US" smtClean="0"/>
              <a:t>Click to edit Master title style</a:t>
            </a:r>
            <a:endParaRPr lang="en-US" dirty="0"/>
          </a:p>
        </p:txBody>
      </p:sp>
      <p:sp>
        <p:nvSpPr>
          <p:cNvPr id="8" name="Content Placeholder 2"/>
          <p:cNvSpPr>
            <a:spLocks noGrp="1"/>
          </p:cNvSpPr>
          <p:nvPr>
            <p:ph idx="1"/>
          </p:nvPr>
        </p:nvSpPr>
        <p:spPr>
          <a:xfrm>
            <a:off x="228600" y="1219200"/>
            <a:ext cx="8458200" cy="4906963"/>
          </a:xfrm>
        </p:spPr>
        <p:txBody>
          <a:bodyPr/>
          <a:lstStyle>
            <a:lvl1pPr>
              <a:defRPr sz="3200">
                <a:solidFill>
                  <a:srgbClr val="0143A3"/>
                </a:solidFill>
              </a:defRPr>
            </a:lvl1pPr>
            <a:lvl2pPr>
              <a:defRPr sz="2800">
                <a:solidFill>
                  <a:srgbClr val="0070C0"/>
                </a:solidFill>
              </a:defRPr>
            </a:lvl2pPr>
            <a:lvl3pPr>
              <a:defRPr sz="2400">
                <a:solidFill>
                  <a:srgbClr val="0143A3"/>
                </a:solidFill>
              </a:defRPr>
            </a:lvl3pPr>
            <a:lvl4pPr>
              <a:defRPr sz="2000">
                <a:solidFill>
                  <a:srgbClr val="0070C0"/>
                </a:solidFill>
              </a:defRPr>
            </a:lvl4pPr>
            <a:lvl5pPr>
              <a:defRPr sz="2000">
                <a:solidFill>
                  <a:srgbClr val="0143A3"/>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1"/>
          <p:cNvSpPr>
            <a:spLocks noGrp="1"/>
          </p:cNvSpPr>
          <p:nvPr>
            <p:ph type="dt" sz="half" idx="10"/>
          </p:nvPr>
        </p:nvSpPr>
        <p:spPr/>
        <p:txBody>
          <a:bodyPr/>
          <a:lstStyle>
            <a:lvl1pPr>
              <a:defRPr b="1">
                <a:solidFill>
                  <a:srgbClr val="0734C5"/>
                </a:solidFill>
              </a:defRPr>
            </a:lvl1pPr>
          </a:lstStyle>
          <a:p>
            <a:fld id="{3776F4A7-E800-4F80-97D7-AB240E5D3455}" type="datetimeFigureOut">
              <a:rPr lang="en-US" smtClean="0"/>
              <a:pPr/>
              <a:t>10/7/2015</a:t>
            </a:fld>
            <a:endParaRPr lang="en-US"/>
          </a:p>
        </p:txBody>
      </p:sp>
      <p:sp>
        <p:nvSpPr>
          <p:cNvPr id="9" name="Footer Placeholder 2"/>
          <p:cNvSpPr>
            <a:spLocks noGrp="1"/>
          </p:cNvSpPr>
          <p:nvPr>
            <p:ph type="ftr" sz="quarter" idx="11"/>
          </p:nvPr>
        </p:nvSpPr>
        <p:spPr/>
        <p:txBody>
          <a:bodyPr/>
          <a:lstStyle>
            <a:lvl1pPr>
              <a:defRPr b="1">
                <a:solidFill>
                  <a:srgbClr val="0734C5"/>
                </a:solidFill>
              </a:defRPr>
            </a:lvl1pPr>
          </a:lstStyle>
          <a:p>
            <a:endParaRPr lang="en-US"/>
          </a:p>
        </p:txBody>
      </p:sp>
      <p:sp>
        <p:nvSpPr>
          <p:cNvPr id="10" name="Slide Number Placeholder 3"/>
          <p:cNvSpPr>
            <a:spLocks noGrp="1"/>
          </p:cNvSpPr>
          <p:nvPr>
            <p:ph type="sldNum" sz="quarter" idx="12"/>
          </p:nvPr>
        </p:nvSpPr>
        <p:spPr/>
        <p:txBody>
          <a:bodyPr/>
          <a:lstStyle>
            <a:lvl1pPr>
              <a:defRPr b="1">
                <a:solidFill>
                  <a:srgbClr val="0734C5"/>
                </a:solidFill>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776F4A7-E800-4F80-97D7-AB240E5D3455}" type="datetimeFigureOut">
              <a:rPr lang="en-US" smtClean="0"/>
              <a:pPr/>
              <a:t>10/7/2015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776F4A7-E800-4F80-97D7-AB240E5D3455}" type="datetimeFigureOut">
              <a:rPr lang="en-US" smtClean="0"/>
              <a:pPr/>
              <a:t>10/7/2015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1F114F-89A0-4707-83C9-079356EC329F}" type="slidenum">
              <a:rPr lang="en-US" smtClean="0"/>
              <a:pPr/>
              <a:t>‹#›</a:t>
            </a:fld>
            <a:endParaRPr 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0" y="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85725" y="1152525"/>
            <a:ext cx="8982075" cy="486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b="1">
                <a:solidFill>
                  <a:srgbClr val="0143A3"/>
                </a:solidFill>
                <a:cs typeface="+mn-cs"/>
              </a:defRPr>
            </a:lvl1pPr>
          </a:lstStyle>
          <a:p>
            <a:fld id="{3776F4A7-E800-4F80-97D7-AB240E5D3455}" type="datetimeFigureOut">
              <a:rPr lang="en-US" smtClean="0"/>
              <a:pPr/>
              <a:t>10/7/2015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b="1">
                <a:solidFill>
                  <a:srgbClr val="0143A3"/>
                </a:solidFill>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b="1">
                <a:solidFill>
                  <a:srgbClr val="0143A3"/>
                </a:solidFill>
                <a:cs typeface="+mn-cs"/>
              </a:defRPr>
            </a:lvl1pPr>
          </a:lstStyle>
          <a:p>
            <a:fld id="{431F114F-89A0-4707-83C9-079356EC32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wipe dir="r"/>
  </p:transition>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ctrTitle"/>
          </p:nvPr>
        </p:nvSpPr>
        <p:spPr>
          <a:xfrm>
            <a:off x="533400" y="1806575"/>
            <a:ext cx="7772400" cy="1470025"/>
          </a:xfrm>
        </p:spPr>
        <p:txBody>
          <a:bodyPr/>
          <a:lstStyle/>
          <a:p>
            <a:pPr eaLnBrk="1" hangingPunct="1"/>
            <a:r>
              <a:rPr lang="en-US" smtClean="0"/>
              <a:t>Servlet Life Cycle Events</a:t>
            </a:r>
          </a:p>
        </p:txBody>
      </p:sp>
    </p:spTree>
    <p:extLst>
      <p:ext uri="{BB962C8B-B14F-4D97-AF65-F5344CB8AC3E}">
        <p14:creationId xmlns:p14="http://schemas.microsoft.com/office/powerpoint/2010/main" xmlns="" val="4044652976"/>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idx="1"/>
          </p:nvPr>
        </p:nvSpPr>
        <p:spPr>
          <a:xfrm>
            <a:off x="85725" y="1295400"/>
            <a:ext cx="8978900" cy="4721225"/>
          </a:xfrm>
        </p:spPr>
        <p:txBody>
          <a:bodyPr/>
          <a:lstStyle/>
          <a:p>
            <a:pPr eaLnBrk="1" hangingPunct="1"/>
            <a:r>
              <a:rPr lang="en-US" sz="2600" dirty="0" smtClean="0"/>
              <a:t>The </a:t>
            </a:r>
            <a:r>
              <a:rPr lang="en-US" sz="2600" dirty="0" err="1" smtClean="0"/>
              <a:t>HttpSessionActivationListener</a:t>
            </a:r>
            <a:r>
              <a:rPr lang="en-US" sz="2600" dirty="0" smtClean="0"/>
              <a:t> interface allows a listener class to receive notifications from a Web container about the changes in the state of a session object associated with a servlet application</a:t>
            </a:r>
          </a:p>
          <a:p>
            <a:pPr eaLnBrk="1" hangingPunct="1"/>
            <a:r>
              <a:rPr lang="en-US" sz="2600" dirty="0" smtClean="0"/>
              <a:t>Methods</a:t>
            </a:r>
          </a:p>
          <a:p>
            <a:pPr lvl="1"/>
            <a:r>
              <a:rPr lang="en-US" sz="2200" dirty="0"/>
              <a:t>void </a:t>
            </a:r>
            <a:r>
              <a:rPr lang="en-US" sz="2200" dirty="0" err="1"/>
              <a:t>sessionDidActivate</a:t>
            </a:r>
            <a:r>
              <a:rPr lang="en-US" sz="2200" dirty="0"/>
              <a:t>(</a:t>
            </a:r>
            <a:r>
              <a:rPr lang="en-US" sz="2200" dirty="0" err="1"/>
              <a:t>HttpSessionEvent</a:t>
            </a:r>
            <a:r>
              <a:rPr lang="en-US" sz="2200" dirty="0"/>
              <a:t> se): </a:t>
            </a:r>
            <a:endParaRPr lang="en-US" sz="2200" dirty="0" smtClean="0"/>
          </a:p>
          <a:p>
            <a:pPr lvl="2"/>
            <a:r>
              <a:rPr lang="en-US" sz="1800" dirty="0" smtClean="0"/>
              <a:t>Notifies </a:t>
            </a:r>
            <a:r>
              <a:rPr lang="en-US" sz="1800" dirty="0"/>
              <a:t>a listener class about the activation of a new session in a Web application.</a:t>
            </a:r>
          </a:p>
          <a:p>
            <a:pPr lvl="1"/>
            <a:r>
              <a:rPr lang="en-US" sz="2200" dirty="0" smtClean="0"/>
              <a:t>void </a:t>
            </a:r>
            <a:r>
              <a:rPr lang="en-US" sz="2200" dirty="0" err="1"/>
              <a:t>sessionWillPassivate</a:t>
            </a:r>
            <a:r>
              <a:rPr lang="en-US" sz="2200" dirty="0"/>
              <a:t>(</a:t>
            </a:r>
            <a:r>
              <a:rPr lang="en-US" sz="2200" dirty="0" err="1"/>
              <a:t>HttpSessionEvent</a:t>
            </a:r>
            <a:r>
              <a:rPr lang="en-US" sz="2200" dirty="0"/>
              <a:t> se): </a:t>
            </a:r>
            <a:endParaRPr lang="en-US" sz="2200" dirty="0" smtClean="0"/>
          </a:p>
          <a:p>
            <a:pPr lvl="2"/>
            <a:r>
              <a:rPr lang="en-US" sz="1800" dirty="0" smtClean="0"/>
              <a:t>Notifies </a:t>
            </a:r>
            <a:r>
              <a:rPr lang="en-US" sz="1800" dirty="0"/>
              <a:t>a listener class about the passivation of an existing session in a Web application.</a:t>
            </a:r>
          </a:p>
          <a:p>
            <a:pPr eaLnBrk="1" hangingPunct="1"/>
            <a:endParaRPr lang="en-US" sz="2600" dirty="0" smtClean="0"/>
          </a:p>
          <a:p>
            <a:pPr eaLnBrk="1" hangingPunct="1"/>
            <a:endParaRPr lang="en-US" sz="2600" dirty="0" smtClean="0"/>
          </a:p>
        </p:txBody>
      </p:sp>
      <p:sp>
        <p:nvSpPr>
          <p:cNvPr id="80898" name="Rectangle 2"/>
          <p:cNvSpPr>
            <a:spLocks noGrp="1" noChangeArrowheads="1"/>
          </p:cNvSpPr>
          <p:nvPr>
            <p:ph type="title"/>
          </p:nvPr>
        </p:nvSpPr>
        <p:spPr>
          <a:xfrm>
            <a:off x="76200" y="228600"/>
            <a:ext cx="8610600" cy="741363"/>
          </a:xfrm>
        </p:spPr>
        <p:txBody>
          <a:bodyPr/>
          <a:lstStyle/>
          <a:p>
            <a:pPr eaLnBrk="1" hangingPunct="1"/>
            <a:r>
              <a:rPr lang="en-US" sz="3400" smtClean="0"/>
              <a:t>HttpSessionActivationListener</a:t>
            </a:r>
          </a:p>
        </p:txBody>
      </p:sp>
    </p:spTree>
    <p:extLst>
      <p:ext uri="{BB962C8B-B14F-4D97-AF65-F5344CB8AC3E}">
        <p14:creationId xmlns:p14="http://schemas.microsoft.com/office/powerpoint/2010/main" xmlns="" val="838602895"/>
      </p:ext>
    </p:extLst>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533400" y="1806575"/>
            <a:ext cx="7772400" cy="1470025"/>
          </a:xfrm>
        </p:spPr>
        <p:txBody>
          <a:bodyPr/>
          <a:lstStyle/>
          <a:p>
            <a:pPr eaLnBrk="1" hangingPunct="1"/>
            <a:r>
              <a:rPr lang="en-US" smtClean="0"/>
              <a:t>Filters</a:t>
            </a:r>
          </a:p>
        </p:txBody>
      </p:sp>
    </p:spTree>
    <p:extLst>
      <p:ext uri="{BB962C8B-B14F-4D97-AF65-F5344CB8AC3E}">
        <p14:creationId xmlns:p14="http://schemas.microsoft.com/office/powerpoint/2010/main" xmlns="" val="2988613152"/>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pPr eaLnBrk="1" hangingPunct="1"/>
            <a:r>
              <a:rPr lang="en-US" sz="2600" smtClean="0"/>
              <a:t>Filters are components that sit between a request and the intended endpoint of that request. The endpoint could be a static or dynamic resource such as an HTML page, JSP, or a Servlet. </a:t>
            </a:r>
          </a:p>
          <a:p>
            <a:pPr eaLnBrk="1" hangingPunct="1"/>
            <a:endParaRPr lang="en-US" sz="2600" smtClean="0"/>
          </a:p>
          <a:p>
            <a:pPr eaLnBrk="1" hangingPunct="1"/>
            <a:endParaRPr lang="en-US" sz="2600" smtClean="0"/>
          </a:p>
        </p:txBody>
      </p:sp>
      <p:sp>
        <p:nvSpPr>
          <p:cNvPr id="83970" name="Rectangle 2"/>
          <p:cNvSpPr>
            <a:spLocks noGrp="1" noChangeArrowheads="1"/>
          </p:cNvSpPr>
          <p:nvPr>
            <p:ph type="title"/>
          </p:nvPr>
        </p:nvSpPr>
        <p:spPr/>
        <p:txBody>
          <a:bodyPr/>
          <a:lstStyle/>
          <a:p>
            <a:pPr eaLnBrk="1" hangingPunct="1"/>
            <a:r>
              <a:rPr lang="en-US" smtClean="0"/>
              <a:t>Servlet Filters</a:t>
            </a:r>
          </a:p>
        </p:txBody>
      </p:sp>
    </p:spTree>
    <p:extLst>
      <p:ext uri="{BB962C8B-B14F-4D97-AF65-F5344CB8AC3E}">
        <p14:creationId xmlns:p14="http://schemas.microsoft.com/office/powerpoint/2010/main" xmlns="" val="2801455894"/>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p:txBody>
          <a:bodyPr/>
          <a:lstStyle/>
          <a:p>
            <a:pPr eaLnBrk="1" hangingPunct="1"/>
            <a:r>
              <a:rPr lang="en-US" sz="2600" smtClean="0"/>
              <a:t>Physically a Filter is a component that intercepts a request sent to a resource in a Web Application. </a:t>
            </a:r>
          </a:p>
          <a:p>
            <a:pPr eaLnBrk="1" hangingPunct="1"/>
            <a:r>
              <a:rPr lang="en-US" sz="2600" smtClean="0"/>
              <a:t>Filters exist as part of a chain, with the last link in the chain being the requested resource. </a:t>
            </a:r>
          </a:p>
          <a:p>
            <a:pPr eaLnBrk="1" hangingPunct="1"/>
            <a:r>
              <a:rPr lang="en-US" sz="2600" smtClean="0"/>
              <a:t>A Filter can choose to pass the request on, in which case the request will be forwarded to either the next Filter in the Filter chain or, if this is the last Filter in the chain, to the requested resource. </a:t>
            </a:r>
          </a:p>
          <a:p>
            <a:pPr eaLnBrk="1" hangingPunct="1"/>
            <a:r>
              <a:rPr lang="en-US" sz="2600" smtClean="0"/>
              <a:t>The Filter also sees the response before it is returned to the client. </a:t>
            </a:r>
          </a:p>
        </p:txBody>
      </p:sp>
      <p:sp>
        <p:nvSpPr>
          <p:cNvPr id="86018" name="Rectangle 2"/>
          <p:cNvSpPr>
            <a:spLocks noGrp="1" noChangeArrowheads="1"/>
          </p:cNvSpPr>
          <p:nvPr>
            <p:ph type="title"/>
          </p:nvPr>
        </p:nvSpPr>
        <p:spPr>
          <a:xfrm>
            <a:off x="0" y="152400"/>
            <a:ext cx="8229600" cy="762000"/>
          </a:xfrm>
        </p:spPr>
        <p:txBody>
          <a:bodyPr/>
          <a:lstStyle/>
          <a:p>
            <a:pPr eaLnBrk="1" hangingPunct="1"/>
            <a:r>
              <a:rPr lang="en-US" dirty="0" smtClean="0"/>
              <a:t>What Is a Filter?</a:t>
            </a:r>
          </a:p>
        </p:txBody>
      </p:sp>
    </p:spTree>
    <p:extLst>
      <p:ext uri="{BB962C8B-B14F-4D97-AF65-F5344CB8AC3E}">
        <p14:creationId xmlns:p14="http://schemas.microsoft.com/office/powerpoint/2010/main" xmlns="" val="1079085632"/>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p:txBody>
          <a:bodyPr/>
          <a:lstStyle/>
          <a:p>
            <a:pPr eaLnBrk="1" hangingPunct="1"/>
            <a:r>
              <a:rPr lang="en-US" sz="2600" smtClean="0"/>
              <a:t>Filters are able to:</a:t>
            </a:r>
          </a:p>
          <a:p>
            <a:pPr lvl="1" eaLnBrk="1" hangingPunct="1"/>
            <a:r>
              <a:rPr lang="en-US" sz="2200" smtClean="0"/>
              <a:t>Read the request data on the way to the endpoint.</a:t>
            </a:r>
          </a:p>
          <a:p>
            <a:pPr lvl="1" eaLnBrk="1" hangingPunct="1"/>
            <a:r>
              <a:rPr lang="en-US" sz="2200" smtClean="0"/>
              <a:t>Wrap the request before passing it on.</a:t>
            </a:r>
          </a:p>
          <a:p>
            <a:pPr lvl="1" eaLnBrk="1" hangingPunct="1"/>
            <a:r>
              <a:rPr lang="en-US" sz="2200" smtClean="0"/>
              <a:t>Wrap the response before passing it on.</a:t>
            </a:r>
          </a:p>
          <a:p>
            <a:pPr lvl="1" eaLnBrk="1" hangingPunct="1"/>
            <a:r>
              <a:rPr lang="en-US" sz="2200" smtClean="0"/>
              <a:t>Manipulate the response data on the way back output.</a:t>
            </a:r>
          </a:p>
          <a:p>
            <a:pPr lvl="1" eaLnBrk="1" hangingPunct="1"/>
            <a:r>
              <a:rPr lang="en-US" sz="2200" smtClean="0"/>
              <a:t>Return errors to the client.</a:t>
            </a:r>
          </a:p>
          <a:p>
            <a:pPr lvl="1" eaLnBrk="1" hangingPunct="1"/>
            <a:r>
              <a:rPr lang="en-US" sz="2200" smtClean="0"/>
              <a:t>Request dispatch to another resource and ignore the original URL.</a:t>
            </a:r>
          </a:p>
          <a:p>
            <a:pPr lvl="1" eaLnBrk="1" hangingPunct="1"/>
            <a:r>
              <a:rPr lang="en-US" sz="2200" smtClean="0"/>
              <a:t>Generate its own response before returning to the client.</a:t>
            </a:r>
          </a:p>
          <a:p>
            <a:pPr lvl="1" eaLnBrk="1" hangingPunct="1"/>
            <a:endParaRPr lang="en-US" sz="2200" smtClean="0"/>
          </a:p>
        </p:txBody>
      </p:sp>
      <p:sp>
        <p:nvSpPr>
          <p:cNvPr id="84994" name="Rectangle 2"/>
          <p:cNvSpPr>
            <a:spLocks noGrp="1" noChangeArrowheads="1"/>
          </p:cNvSpPr>
          <p:nvPr>
            <p:ph type="title"/>
          </p:nvPr>
        </p:nvSpPr>
        <p:spPr>
          <a:xfrm>
            <a:off x="0" y="152400"/>
            <a:ext cx="8229600" cy="762000"/>
          </a:xfrm>
        </p:spPr>
        <p:txBody>
          <a:bodyPr/>
          <a:lstStyle/>
          <a:p>
            <a:pPr eaLnBrk="1" hangingPunct="1"/>
            <a:r>
              <a:rPr lang="en-US" dirty="0" smtClean="0"/>
              <a:t>Uses of Filters</a:t>
            </a:r>
          </a:p>
        </p:txBody>
      </p:sp>
    </p:spTree>
    <p:extLst>
      <p:ext uri="{BB962C8B-B14F-4D97-AF65-F5344CB8AC3E}">
        <p14:creationId xmlns:p14="http://schemas.microsoft.com/office/powerpoint/2010/main" xmlns="" val="588217489"/>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p:txBody>
          <a:bodyPr/>
          <a:lstStyle/>
          <a:p>
            <a:pPr eaLnBrk="1" hangingPunct="1">
              <a:lnSpc>
                <a:spcPct val="90000"/>
              </a:lnSpc>
            </a:pPr>
            <a:r>
              <a:rPr lang="en-US" sz="2600" smtClean="0"/>
              <a:t>You can identify the type of request coming from the Web client, such as HTTP and FTP, and invoke the servlet that needs to process the request.</a:t>
            </a:r>
          </a:p>
          <a:p>
            <a:pPr eaLnBrk="1" hangingPunct="1">
              <a:lnSpc>
                <a:spcPct val="90000"/>
              </a:lnSpc>
            </a:pPr>
            <a:r>
              <a:rPr lang="en-US" sz="2600" smtClean="0"/>
              <a:t>You can validate a client using servlet filters before the client accesses the servlet.</a:t>
            </a:r>
          </a:p>
          <a:p>
            <a:pPr eaLnBrk="1" hangingPunct="1">
              <a:lnSpc>
                <a:spcPct val="90000"/>
              </a:lnSpc>
            </a:pPr>
            <a:r>
              <a:rPr lang="en-US" sz="2600" smtClean="0"/>
              <a:t>You can retrieve the user information from the request parameters to authenticate the user.</a:t>
            </a:r>
          </a:p>
        </p:txBody>
      </p:sp>
      <p:sp>
        <p:nvSpPr>
          <p:cNvPr id="87042" name="Rectangle 2"/>
          <p:cNvSpPr>
            <a:spLocks noGrp="1" noChangeArrowheads="1"/>
          </p:cNvSpPr>
          <p:nvPr>
            <p:ph type="title"/>
          </p:nvPr>
        </p:nvSpPr>
        <p:spPr/>
        <p:txBody>
          <a:bodyPr/>
          <a:lstStyle/>
          <a:p>
            <a:pPr eaLnBrk="1" hangingPunct="1"/>
            <a:r>
              <a:rPr lang="en-US" smtClean="0"/>
              <a:t>Advantages</a:t>
            </a:r>
          </a:p>
        </p:txBody>
      </p:sp>
    </p:spTree>
    <p:extLst>
      <p:ext uri="{BB962C8B-B14F-4D97-AF65-F5344CB8AC3E}">
        <p14:creationId xmlns:p14="http://schemas.microsoft.com/office/powerpoint/2010/main" xmlns="" val="1887417726"/>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p:txBody>
          <a:bodyPr/>
          <a:lstStyle/>
          <a:p>
            <a:pPr eaLnBrk="1" hangingPunct="1"/>
            <a:r>
              <a:rPr lang="en-US" sz="2600" dirty="0" smtClean="0"/>
              <a:t>You can use servlet filters to identify the information about the MIME types and other header contents of the request.</a:t>
            </a:r>
          </a:p>
          <a:p>
            <a:pPr eaLnBrk="1" hangingPunct="1"/>
            <a:r>
              <a:rPr lang="en-US" sz="2600" dirty="0" smtClean="0"/>
              <a:t>You can use servlet filters to facilitate a servlet to communicate with the external resources.</a:t>
            </a:r>
          </a:p>
          <a:p>
            <a:pPr eaLnBrk="1" hangingPunct="1"/>
            <a:r>
              <a:rPr lang="en-US" sz="2600" dirty="0" smtClean="0"/>
              <a:t>You can use servlet filters to intercept responses and compress it before sending the response to the client</a:t>
            </a:r>
          </a:p>
        </p:txBody>
      </p:sp>
      <p:sp>
        <p:nvSpPr>
          <p:cNvPr id="88066" name="Rectangle 2"/>
          <p:cNvSpPr>
            <a:spLocks noGrp="1" noChangeArrowheads="1"/>
          </p:cNvSpPr>
          <p:nvPr>
            <p:ph type="title"/>
          </p:nvPr>
        </p:nvSpPr>
        <p:spPr>
          <a:xfrm>
            <a:off x="0" y="228600"/>
            <a:ext cx="8229600" cy="762000"/>
          </a:xfrm>
        </p:spPr>
        <p:txBody>
          <a:bodyPr/>
          <a:lstStyle/>
          <a:p>
            <a:pPr eaLnBrk="1" hangingPunct="1"/>
            <a:r>
              <a:rPr lang="en-US" dirty="0" smtClean="0"/>
              <a:t>Advantages</a:t>
            </a:r>
          </a:p>
        </p:txBody>
      </p:sp>
    </p:spTree>
    <p:extLst>
      <p:ext uri="{BB962C8B-B14F-4D97-AF65-F5344CB8AC3E}">
        <p14:creationId xmlns:p14="http://schemas.microsoft.com/office/powerpoint/2010/main" xmlns="" val="2601310917"/>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247697" y="228600"/>
            <a:ext cx="7270845" cy="836612"/>
          </a:xfrm>
        </p:spPr>
        <p:txBody>
          <a:bodyPr/>
          <a:lstStyle/>
          <a:p>
            <a:pPr eaLnBrk="1" hangingPunct="1"/>
            <a:r>
              <a:rPr lang="en-US" sz="3400" dirty="0" smtClean="0"/>
              <a:t>Listing Path to Servlet Through Filters</a:t>
            </a:r>
            <a:r>
              <a:rPr lang="en-US" dirty="0" smtClean="0"/>
              <a:t> </a:t>
            </a:r>
          </a:p>
        </p:txBody>
      </p:sp>
      <p:sp>
        <p:nvSpPr>
          <p:cNvPr id="89092" name="AutoShape 5" descr="graphics/08fig01.gif"/>
          <p:cNvSpPr>
            <a:spLocks noChangeAspect="1" noChangeArrowheads="1"/>
          </p:cNvSpPr>
          <p:nvPr/>
        </p:nvSpPr>
        <p:spPr bwMode="auto">
          <a:xfrm>
            <a:off x="155575" y="46038"/>
            <a:ext cx="2143125" cy="287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9093" name="AutoShape 7" descr="graphics/08fig01.gif"/>
          <p:cNvSpPr>
            <a:spLocks noChangeAspect="1" noChangeArrowheads="1"/>
          </p:cNvSpPr>
          <p:nvPr/>
        </p:nvSpPr>
        <p:spPr bwMode="auto">
          <a:xfrm>
            <a:off x="155575" y="46038"/>
            <a:ext cx="2143125" cy="287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89094" name="AutoShape 9" descr="graphics/08fig01.gif"/>
          <p:cNvSpPr>
            <a:spLocks noChangeAspect="1" noChangeArrowheads="1"/>
          </p:cNvSpPr>
          <p:nvPr/>
        </p:nvSpPr>
        <p:spPr bwMode="auto">
          <a:xfrm>
            <a:off x="155575" y="46038"/>
            <a:ext cx="2143125" cy="287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2" name="Group 1"/>
          <p:cNvGrpSpPr/>
          <p:nvPr/>
        </p:nvGrpSpPr>
        <p:grpSpPr>
          <a:xfrm>
            <a:off x="2514600" y="1343025"/>
            <a:ext cx="3962400" cy="5014912"/>
            <a:chOff x="2819400" y="1614488"/>
            <a:chExt cx="3962400" cy="5014912"/>
          </a:xfrm>
        </p:grpSpPr>
        <p:sp>
          <p:nvSpPr>
            <p:cNvPr id="89090" name="Rectangle 11"/>
            <p:cNvSpPr>
              <a:spLocks noChangeArrowheads="1"/>
            </p:cNvSpPr>
            <p:nvPr/>
          </p:nvSpPr>
          <p:spPr bwMode="auto">
            <a:xfrm>
              <a:off x="2819400" y="3505200"/>
              <a:ext cx="3352800" cy="3124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89095" name="Text Box 10"/>
            <p:cNvSpPr txBox="1">
              <a:spLocks noChangeArrowheads="1"/>
            </p:cNvSpPr>
            <p:nvPr/>
          </p:nvSpPr>
          <p:spPr bwMode="auto">
            <a:xfrm>
              <a:off x="3124200" y="3662363"/>
              <a:ext cx="2590800"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a:spcBef>
                  <a:spcPct val="50000"/>
                </a:spcBef>
              </a:pPr>
              <a:r>
                <a:rPr lang="en-US" b="1">
                  <a:solidFill>
                    <a:schemeClr val="tx1"/>
                  </a:solidFill>
                  <a:cs typeface="Arial" charset="0"/>
                </a:rPr>
                <a:t>Filter</a:t>
              </a:r>
            </a:p>
          </p:txBody>
        </p:sp>
        <p:sp>
          <p:nvSpPr>
            <p:cNvPr id="89096" name="Text Box 12"/>
            <p:cNvSpPr txBox="1">
              <a:spLocks noChangeArrowheads="1"/>
            </p:cNvSpPr>
            <p:nvPr/>
          </p:nvSpPr>
          <p:spPr bwMode="auto">
            <a:xfrm>
              <a:off x="3124200" y="4271963"/>
              <a:ext cx="2590800"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a:spcBef>
                  <a:spcPct val="50000"/>
                </a:spcBef>
              </a:pPr>
              <a:r>
                <a:rPr lang="en-US" b="1">
                  <a:solidFill>
                    <a:schemeClr val="tx1"/>
                  </a:solidFill>
                  <a:cs typeface="Arial" charset="0"/>
                </a:rPr>
                <a:t>Filter</a:t>
              </a:r>
            </a:p>
          </p:txBody>
        </p:sp>
        <p:sp>
          <p:nvSpPr>
            <p:cNvPr id="89097" name="Text Box 13"/>
            <p:cNvSpPr txBox="1">
              <a:spLocks noChangeArrowheads="1"/>
            </p:cNvSpPr>
            <p:nvPr/>
          </p:nvSpPr>
          <p:spPr bwMode="auto">
            <a:xfrm>
              <a:off x="3124200" y="4957763"/>
              <a:ext cx="2590800" cy="3762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a:spcBef>
                  <a:spcPct val="50000"/>
                </a:spcBef>
              </a:pPr>
              <a:r>
                <a:rPr lang="en-US" b="1">
                  <a:solidFill>
                    <a:schemeClr val="tx1"/>
                  </a:solidFill>
                  <a:cs typeface="Arial" charset="0"/>
                </a:rPr>
                <a:t>Filter</a:t>
              </a:r>
            </a:p>
          </p:txBody>
        </p:sp>
        <p:sp>
          <p:nvSpPr>
            <p:cNvPr id="89098" name="Text Box 14"/>
            <p:cNvSpPr txBox="1">
              <a:spLocks noChangeArrowheads="1"/>
            </p:cNvSpPr>
            <p:nvPr/>
          </p:nvSpPr>
          <p:spPr bwMode="auto">
            <a:xfrm>
              <a:off x="3124200" y="5657850"/>
              <a:ext cx="2743200" cy="7429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r">
                <a:spcBef>
                  <a:spcPct val="50000"/>
                </a:spcBef>
              </a:pPr>
              <a:r>
                <a:rPr lang="en-US" b="1">
                  <a:solidFill>
                    <a:schemeClr val="tx1"/>
                  </a:solidFill>
                  <a:cs typeface="Arial" charset="0"/>
                </a:rPr>
                <a:t>EndPoint</a:t>
              </a:r>
            </a:p>
            <a:p>
              <a:pPr algn="r">
                <a:spcBef>
                  <a:spcPct val="50000"/>
                </a:spcBef>
              </a:pPr>
              <a:r>
                <a:rPr lang="en-US" sz="1600">
                  <a:solidFill>
                    <a:schemeClr val="tx1"/>
                  </a:solidFill>
                  <a:cs typeface="Arial" charset="0"/>
                </a:rPr>
                <a:t>Servlet, JSP, HTML etc.</a:t>
              </a:r>
            </a:p>
          </p:txBody>
        </p:sp>
        <p:sp>
          <p:nvSpPr>
            <p:cNvPr id="89099" name="Text Box 15"/>
            <p:cNvSpPr txBox="1">
              <a:spLocks noChangeArrowheads="1"/>
            </p:cNvSpPr>
            <p:nvPr/>
          </p:nvSpPr>
          <p:spPr bwMode="auto">
            <a:xfrm>
              <a:off x="3886200" y="1614488"/>
              <a:ext cx="1371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a:spcBef>
                  <a:spcPct val="50000"/>
                </a:spcBef>
              </a:pPr>
              <a:r>
                <a:rPr lang="en-US" b="1">
                  <a:solidFill>
                    <a:schemeClr val="tx1"/>
                  </a:solidFill>
                  <a:cs typeface="Arial" charset="0"/>
                </a:rPr>
                <a:t>Client</a:t>
              </a:r>
            </a:p>
          </p:txBody>
        </p:sp>
        <p:sp>
          <p:nvSpPr>
            <p:cNvPr id="89100" name="Text Box 16"/>
            <p:cNvSpPr txBox="1">
              <a:spLocks noChangeArrowheads="1"/>
            </p:cNvSpPr>
            <p:nvPr/>
          </p:nvSpPr>
          <p:spPr bwMode="auto">
            <a:xfrm>
              <a:off x="2819400" y="2362200"/>
              <a:ext cx="1371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a:spcBef>
                  <a:spcPct val="50000"/>
                </a:spcBef>
              </a:pPr>
              <a:r>
                <a:rPr lang="en-US">
                  <a:solidFill>
                    <a:schemeClr val="tx1"/>
                  </a:solidFill>
                  <a:cs typeface="Arial" charset="0"/>
                </a:rPr>
                <a:t>Request</a:t>
              </a:r>
            </a:p>
          </p:txBody>
        </p:sp>
        <p:sp>
          <p:nvSpPr>
            <p:cNvPr id="89101" name="Text Box 17"/>
            <p:cNvSpPr txBox="1">
              <a:spLocks noChangeArrowheads="1"/>
            </p:cNvSpPr>
            <p:nvPr/>
          </p:nvSpPr>
          <p:spPr bwMode="auto">
            <a:xfrm>
              <a:off x="4953000" y="2389188"/>
              <a:ext cx="1828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a:spcBef>
                  <a:spcPct val="50000"/>
                </a:spcBef>
              </a:pPr>
              <a:r>
                <a:rPr lang="en-US">
                  <a:solidFill>
                    <a:schemeClr val="tx1"/>
                  </a:solidFill>
                  <a:cs typeface="Arial" charset="0"/>
                </a:rPr>
                <a:t>Response</a:t>
              </a:r>
            </a:p>
          </p:txBody>
        </p:sp>
        <p:sp>
          <p:nvSpPr>
            <p:cNvPr id="89102" name="Text Box 18"/>
            <p:cNvSpPr txBox="1">
              <a:spLocks noChangeArrowheads="1"/>
            </p:cNvSpPr>
            <p:nvPr/>
          </p:nvSpPr>
          <p:spPr bwMode="auto">
            <a:xfrm>
              <a:off x="3581400" y="290988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a:spcBef>
                  <a:spcPct val="50000"/>
                </a:spcBef>
              </a:pPr>
              <a:r>
                <a:rPr lang="en-US" b="1" dirty="0">
                  <a:solidFill>
                    <a:schemeClr val="tx1"/>
                  </a:solidFill>
                  <a:cs typeface="Arial" charset="0"/>
                </a:rPr>
                <a:t>Container</a:t>
              </a:r>
            </a:p>
          </p:txBody>
        </p:sp>
        <p:sp>
          <p:nvSpPr>
            <p:cNvPr id="89103" name="Line 19"/>
            <p:cNvSpPr>
              <a:spLocks noChangeShapeType="1"/>
            </p:cNvSpPr>
            <p:nvPr/>
          </p:nvSpPr>
          <p:spPr bwMode="auto">
            <a:xfrm flipV="1">
              <a:off x="5410200" y="2743200"/>
              <a:ext cx="0" cy="2895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89104" name="Line 20"/>
            <p:cNvSpPr>
              <a:spLocks noChangeShapeType="1"/>
            </p:cNvSpPr>
            <p:nvPr/>
          </p:nvSpPr>
          <p:spPr bwMode="auto">
            <a:xfrm>
              <a:off x="3505200" y="2743200"/>
              <a:ext cx="0" cy="2895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89105" name="Line 21"/>
            <p:cNvSpPr>
              <a:spLocks noChangeShapeType="1"/>
            </p:cNvSpPr>
            <p:nvPr/>
          </p:nvSpPr>
          <p:spPr bwMode="auto">
            <a:xfrm flipH="1">
              <a:off x="3581400" y="1905000"/>
              <a:ext cx="228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89106" name="Line 22"/>
            <p:cNvSpPr>
              <a:spLocks noChangeShapeType="1"/>
            </p:cNvSpPr>
            <p:nvPr/>
          </p:nvSpPr>
          <p:spPr bwMode="auto">
            <a:xfrm>
              <a:off x="3581400" y="1981200"/>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89107" name="Line 23"/>
            <p:cNvSpPr>
              <a:spLocks noChangeShapeType="1"/>
            </p:cNvSpPr>
            <p:nvPr/>
          </p:nvSpPr>
          <p:spPr bwMode="auto">
            <a:xfrm flipH="1">
              <a:off x="3276600" y="23622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89108" name="Line 24"/>
            <p:cNvSpPr>
              <a:spLocks noChangeShapeType="1"/>
            </p:cNvSpPr>
            <p:nvPr/>
          </p:nvSpPr>
          <p:spPr bwMode="auto">
            <a:xfrm flipH="1">
              <a:off x="5181600" y="2362200"/>
              <a:ext cx="304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89109" name="Line 25"/>
            <p:cNvSpPr>
              <a:spLocks noChangeShapeType="1"/>
            </p:cNvSpPr>
            <p:nvPr/>
          </p:nvSpPr>
          <p:spPr bwMode="auto">
            <a:xfrm flipV="1">
              <a:off x="5181600" y="1981200"/>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89110" name="Line 26"/>
            <p:cNvSpPr>
              <a:spLocks noChangeShapeType="1"/>
            </p:cNvSpPr>
            <p:nvPr/>
          </p:nvSpPr>
          <p:spPr bwMode="auto">
            <a:xfrm flipH="1">
              <a:off x="4800600" y="19050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grpSp>
    </p:spTree>
    <p:extLst>
      <p:ext uri="{BB962C8B-B14F-4D97-AF65-F5344CB8AC3E}">
        <p14:creationId xmlns:p14="http://schemas.microsoft.com/office/powerpoint/2010/main" xmlns="" val="16121656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152400"/>
            <a:ext cx="8229600" cy="762000"/>
          </a:xfrm>
        </p:spPr>
        <p:txBody>
          <a:bodyPr/>
          <a:lstStyle/>
          <a:p>
            <a:pPr eaLnBrk="1" hangingPunct="1"/>
            <a:r>
              <a:rPr lang="en-US" smtClean="0"/>
              <a:t>Filter Life Cycle</a:t>
            </a:r>
          </a:p>
        </p:txBody>
      </p:sp>
      <p:sp>
        <p:nvSpPr>
          <p:cNvPr id="90115" name="Text Box 11"/>
          <p:cNvSpPr txBox="1">
            <a:spLocks noChangeArrowheads="1"/>
          </p:cNvSpPr>
          <p:nvPr/>
        </p:nvSpPr>
        <p:spPr bwMode="auto">
          <a:xfrm>
            <a:off x="762000" y="3810000"/>
            <a:ext cx="1600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a:spcBef>
                <a:spcPct val="50000"/>
              </a:spcBef>
            </a:pPr>
            <a:r>
              <a:rPr lang="en-US">
                <a:solidFill>
                  <a:schemeClr val="tx1"/>
                </a:solidFill>
                <a:cs typeface="Arial" charset="0"/>
              </a:rPr>
              <a:t>Request</a:t>
            </a:r>
          </a:p>
        </p:txBody>
      </p:sp>
      <p:sp>
        <p:nvSpPr>
          <p:cNvPr id="90116" name="Text Box 13"/>
          <p:cNvSpPr txBox="1">
            <a:spLocks noChangeArrowheads="1"/>
          </p:cNvSpPr>
          <p:nvPr/>
        </p:nvSpPr>
        <p:spPr bwMode="auto">
          <a:xfrm>
            <a:off x="762000" y="4100513"/>
            <a:ext cx="1600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p>
            <a:pPr>
              <a:spcBef>
                <a:spcPct val="50000"/>
              </a:spcBef>
            </a:pPr>
            <a:r>
              <a:rPr lang="en-US">
                <a:solidFill>
                  <a:schemeClr val="tx1"/>
                </a:solidFill>
                <a:cs typeface="Arial" charset="0"/>
              </a:rPr>
              <a:t>Response</a:t>
            </a:r>
          </a:p>
        </p:txBody>
      </p:sp>
      <p:grpSp>
        <p:nvGrpSpPr>
          <p:cNvPr id="90117" name="Group 16"/>
          <p:cNvGrpSpPr>
            <a:grpSpLocks/>
          </p:cNvGrpSpPr>
          <p:nvPr/>
        </p:nvGrpSpPr>
        <p:grpSpPr bwMode="auto">
          <a:xfrm>
            <a:off x="1752600" y="1862599"/>
            <a:ext cx="4724400" cy="3276600"/>
            <a:chOff x="1056" y="1152"/>
            <a:chExt cx="2976" cy="2064"/>
          </a:xfrm>
        </p:grpSpPr>
        <p:sp>
          <p:nvSpPr>
            <p:cNvPr id="90118" name="Rectangle 4"/>
            <p:cNvSpPr>
              <a:spLocks noChangeArrowheads="1"/>
            </p:cNvSpPr>
            <p:nvPr/>
          </p:nvSpPr>
          <p:spPr bwMode="auto">
            <a:xfrm>
              <a:off x="1536" y="1152"/>
              <a:ext cx="2496" cy="2064"/>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90119" name="Text Box 5"/>
            <p:cNvSpPr txBox="1">
              <a:spLocks noChangeArrowheads="1"/>
            </p:cNvSpPr>
            <p:nvPr/>
          </p:nvSpPr>
          <p:spPr bwMode="auto">
            <a:xfrm>
              <a:off x="1920" y="1296"/>
              <a:ext cx="1872" cy="523"/>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a:spcBef>
                  <a:spcPct val="50000"/>
                </a:spcBef>
              </a:pPr>
              <a:r>
                <a:rPr lang="en-US">
                  <a:solidFill>
                    <a:schemeClr val="tx1"/>
                  </a:solidFill>
                  <a:cs typeface="Arial" charset="0"/>
                </a:rPr>
                <a:t>Initialization </a:t>
              </a:r>
              <a:br>
                <a:rPr lang="en-US">
                  <a:solidFill>
                    <a:schemeClr val="tx1"/>
                  </a:solidFill>
                  <a:cs typeface="Arial" charset="0"/>
                </a:rPr>
              </a:br>
              <a:r>
                <a:rPr lang="en-US">
                  <a:solidFill>
                    <a:schemeClr val="tx1"/>
                  </a:solidFill>
                  <a:cs typeface="Arial" charset="0"/>
                </a:rPr>
                <a:t>init()</a:t>
              </a:r>
            </a:p>
          </p:txBody>
        </p:sp>
        <p:sp>
          <p:nvSpPr>
            <p:cNvPr id="90120" name="Text Box 6"/>
            <p:cNvSpPr txBox="1">
              <a:spLocks noChangeArrowheads="1"/>
            </p:cNvSpPr>
            <p:nvPr/>
          </p:nvSpPr>
          <p:spPr bwMode="auto">
            <a:xfrm>
              <a:off x="1920" y="1968"/>
              <a:ext cx="1872" cy="523"/>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a:spcBef>
                  <a:spcPct val="50000"/>
                </a:spcBef>
              </a:pPr>
              <a:r>
                <a:rPr lang="en-US">
                  <a:solidFill>
                    <a:schemeClr val="tx1"/>
                  </a:solidFill>
                  <a:cs typeface="Arial" charset="0"/>
                </a:rPr>
                <a:t>Service </a:t>
              </a:r>
              <a:br>
                <a:rPr lang="en-US">
                  <a:solidFill>
                    <a:schemeClr val="tx1"/>
                  </a:solidFill>
                  <a:cs typeface="Arial" charset="0"/>
                </a:rPr>
              </a:br>
              <a:r>
                <a:rPr lang="en-US">
                  <a:solidFill>
                    <a:schemeClr val="tx1"/>
                  </a:solidFill>
                  <a:cs typeface="Arial" charset="0"/>
                </a:rPr>
                <a:t>doFilter()</a:t>
              </a:r>
            </a:p>
          </p:txBody>
        </p:sp>
        <p:sp>
          <p:nvSpPr>
            <p:cNvPr id="90121" name="Text Box 8"/>
            <p:cNvSpPr txBox="1">
              <a:spLocks noChangeArrowheads="1"/>
            </p:cNvSpPr>
            <p:nvPr/>
          </p:nvSpPr>
          <p:spPr bwMode="auto">
            <a:xfrm>
              <a:off x="1920" y="2566"/>
              <a:ext cx="1872" cy="523"/>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ctr">
                <a:spcBef>
                  <a:spcPct val="50000"/>
                </a:spcBef>
              </a:pPr>
              <a:r>
                <a:rPr lang="en-US">
                  <a:solidFill>
                    <a:schemeClr val="tx1"/>
                  </a:solidFill>
                  <a:cs typeface="Arial" charset="0"/>
                </a:rPr>
                <a:t>Destruction </a:t>
              </a:r>
              <a:br>
                <a:rPr lang="en-US">
                  <a:solidFill>
                    <a:schemeClr val="tx1"/>
                  </a:solidFill>
                  <a:cs typeface="Arial" charset="0"/>
                </a:rPr>
              </a:br>
              <a:r>
                <a:rPr lang="en-US">
                  <a:solidFill>
                    <a:schemeClr val="tx1"/>
                  </a:solidFill>
                  <a:cs typeface="Arial" charset="0"/>
                </a:rPr>
                <a:t>destroy()</a:t>
              </a:r>
            </a:p>
          </p:txBody>
        </p:sp>
        <p:sp>
          <p:nvSpPr>
            <p:cNvPr id="90122" name="Line 9"/>
            <p:cNvSpPr>
              <a:spLocks noChangeShapeType="1"/>
            </p:cNvSpPr>
            <p:nvPr/>
          </p:nvSpPr>
          <p:spPr bwMode="auto">
            <a:xfrm>
              <a:off x="2688" y="172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90123" name="Line 10"/>
            <p:cNvSpPr>
              <a:spLocks noChangeShapeType="1"/>
            </p:cNvSpPr>
            <p:nvPr/>
          </p:nvSpPr>
          <p:spPr bwMode="auto">
            <a:xfrm>
              <a:off x="2736" y="23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90124" name="Line 14"/>
            <p:cNvSpPr>
              <a:spLocks noChangeShapeType="1"/>
            </p:cNvSpPr>
            <p:nvPr/>
          </p:nvSpPr>
          <p:spPr bwMode="auto">
            <a:xfrm>
              <a:off x="1056" y="2064"/>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90125" name="Line 15"/>
            <p:cNvSpPr>
              <a:spLocks noChangeShapeType="1"/>
            </p:cNvSpPr>
            <p:nvPr/>
          </p:nvSpPr>
          <p:spPr bwMode="auto">
            <a:xfrm flipH="1">
              <a:off x="1104" y="2304"/>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grpSp>
    </p:spTree>
    <p:extLst>
      <p:ext uri="{BB962C8B-B14F-4D97-AF65-F5344CB8AC3E}">
        <p14:creationId xmlns:p14="http://schemas.microsoft.com/office/powerpoint/2010/main" xmlns="" val="1095120237"/>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p:txBody>
          <a:bodyPr/>
          <a:lstStyle/>
          <a:p>
            <a:pPr eaLnBrk="1" hangingPunct="1"/>
            <a:r>
              <a:rPr lang="en-US" sz="2100" smtClean="0"/>
              <a:t>A FilterChain object represents the chain of Filters a Web Application is configured to use on a particular real or fictitious endpoint. </a:t>
            </a:r>
          </a:p>
          <a:p>
            <a:pPr eaLnBrk="1" hangingPunct="1"/>
            <a:r>
              <a:rPr lang="en-US" sz="2100" smtClean="0"/>
              <a:t>A Filter is passed this object during runtime invocation of the doFilter() method because it needs to decide if the Filter should fully handle a request and response or if it should only manipulate the pair and pass them on to the next Filter in the chain. </a:t>
            </a:r>
          </a:p>
        </p:txBody>
      </p:sp>
      <p:sp>
        <p:nvSpPr>
          <p:cNvPr id="91138" name="Rectangle 2"/>
          <p:cNvSpPr>
            <a:spLocks noGrp="1" noChangeArrowheads="1"/>
          </p:cNvSpPr>
          <p:nvPr>
            <p:ph type="title"/>
          </p:nvPr>
        </p:nvSpPr>
        <p:spPr/>
        <p:txBody>
          <a:bodyPr/>
          <a:lstStyle/>
          <a:p>
            <a:pPr eaLnBrk="1" hangingPunct="1"/>
            <a:r>
              <a:rPr lang="en-US" smtClean="0"/>
              <a:t>FilterChain</a:t>
            </a:r>
          </a:p>
        </p:txBody>
      </p:sp>
    </p:spTree>
    <p:extLst>
      <p:ext uri="{BB962C8B-B14F-4D97-AF65-F5344CB8AC3E}">
        <p14:creationId xmlns:p14="http://schemas.microsoft.com/office/powerpoint/2010/main" xmlns="" val="1541603244"/>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85725" y="1371600"/>
            <a:ext cx="8978900" cy="4645025"/>
          </a:xfrm>
        </p:spPr>
        <p:txBody>
          <a:bodyPr/>
          <a:lstStyle/>
          <a:p>
            <a:pPr eaLnBrk="1" hangingPunct="1"/>
            <a:r>
              <a:rPr lang="en-US" sz="2600" smtClean="0"/>
              <a:t>Servlet Request Events: Relates to changes in the request objects associated with a Web application.</a:t>
            </a:r>
          </a:p>
          <a:p>
            <a:pPr eaLnBrk="1" hangingPunct="1"/>
            <a:endParaRPr lang="en-US" sz="2600" smtClean="0"/>
          </a:p>
          <a:p>
            <a:pPr eaLnBrk="1" hangingPunct="1"/>
            <a:r>
              <a:rPr lang="en-US" sz="2600" smtClean="0"/>
              <a:t>Servlet Context Events: Relates to changes in the in the context of a Web application.</a:t>
            </a:r>
          </a:p>
          <a:p>
            <a:pPr eaLnBrk="1" hangingPunct="1"/>
            <a:endParaRPr lang="en-US" sz="2600" smtClean="0"/>
          </a:p>
          <a:p>
            <a:pPr eaLnBrk="1" hangingPunct="1"/>
            <a:r>
              <a:rPr lang="en-US" sz="2600" smtClean="0"/>
              <a:t>HTTP Session Events: Relates to changes in the session object of a servlet application.</a:t>
            </a:r>
          </a:p>
          <a:p>
            <a:pPr eaLnBrk="1" hangingPunct="1"/>
            <a:endParaRPr lang="en-US" sz="2600" smtClean="0"/>
          </a:p>
        </p:txBody>
      </p:sp>
      <p:sp>
        <p:nvSpPr>
          <p:cNvPr id="70658" name="Rectangle 2"/>
          <p:cNvSpPr>
            <a:spLocks noGrp="1" noChangeArrowheads="1"/>
          </p:cNvSpPr>
          <p:nvPr>
            <p:ph type="title"/>
          </p:nvPr>
        </p:nvSpPr>
        <p:spPr/>
        <p:txBody>
          <a:bodyPr/>
          <a:lstStyle/>
          <a:p>
            <a:pPr eaLnBrk="1" hangingPunct="1"/>
            <a:r>
              <a:rPr lang="en-US" smtClean="0"/>
              <a:t>Types of Events</a:t>
            </a:r>
          </a:p>
        </p:txBody>
      </p:sp>
    </p:spTree>
    <p:extLst>
      <p:ext uri="{BB962C8B-B14F-4D97-AF65-F5344CB8AC3E}">
        <p14:creationId xmlns:p14="http://schemas.microsoft.com/office/powerpoint/2010/main" xmlns="" val="1991364284"/>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p:txBody>
          <a:bodyPr/>
          <a:lstStyle/>
          <a:p>
            <a:pPr eaLnBrk="1" hangingPunct="1"/>
            <a:r>
              <a:rPr lang="en-US" sz="2600" dirty="0" smtClean="0"/>
              <a:t>In cases where multiple Filters are applied to the same endpoint, the ordering of Filter execution matches the ascending order of filter-mapping elements defined in web.xml. </a:t>
            </a:r>
            <a:endParaRPr lang="en-US" dirty="0" smtClean="0"/>
          </a:p>
        </p:txBody>
      </p:sp>
      <p:sp>
        <p:nvSpPr>
          <p:cNvPr id="92162" name="Rectangle 2"/>
          <p:cNvSpPr>
            <a:spLocks noGrp="1" noChangeArrowheads="1"/>
          </p:cNvSpPr>
          <p:nvPr>
            <p:ph type="title"/>
          </p:nvPr>
        </p:nvSpPr>
        <p:spPr>
          <a:xfrm>
            <a:off x="2275" y="152400"/>
            <a:ext cx="8229600" cy="762000"/>
          </a:xfrm>
        </p:spPr>
        <p:txBody>
          <a:bodyPr/>
          <a:lstStyle/>
          <a:p>
            <a:pPr eaLnBrk="1" hangingPunct="1"/>
            <a:r>
              <a:rPr lang="en-US" dirty="0" smtClean="0"/>
              <a:t>Filter Calling sequence</a:t>
            </a:r>
          </a:p>
        </p:txBody>
      </p:sp>
    </p:spTree>
    <p:extLst>
      <p:ext uri="{BB962C8B-B14F-4D97-AF65-F5344CB8AC3E}">
        <p14:creationId xmlns:p14="http://schemas.microsoft.com/office/powerpoint/2010/main" xmlns="" val="3749124637"/>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85725" y="1152525"/>
            <a:ext cx="8982075" cy="5553075"/>
          </a:xfrm>
        </p:spPr>
        <p:txBody>
          <a:bodyPr/>
          <a:lstStyle/>
          <a:p>
            <a:pPr eaLnBrk="1" hangingPunct="1">
              <a:lnSpc>
                <a:spcPct val="90000"/>
              </a:lnSpc>
            </a:pPr>
            <a:r>
              <a:rPr lang="en-US" sz="2100" b="1" dirty="0" smtClean="0"/>
              <a:t>String </a:t>
            </a:r>
            <a:r>
              <a:rPr lang="en-US" sz="2100" b="1" dirty="0" err="1" smtClean="0"/>
              <a:t>getFilterName</a:t>
            </a:r>
            <a:r>
              <a:rPr lang="en-US" sz="2100" b="1" dirty="0" smtClean="0"/>
              <a:t>():</a:t>
            </a:r>
            <a:r>
              <a:rPr lang="en-US" sz="2100" dirty="0" smtClean="0"/>
              <a:t> The </a:t>
            </a:r>
            <a:r>
              <a:rPr lang="en-US" sz="2100" dirty="0" err="1" smtClean="0"/>
              <a:t>getFilterName</a:t>
            </a:r>
            <a:r>
              <a:rPr lang="en-US" sz="2100" dirty="0" smtClean="0"/>
              <a:t>() method returns the name of a Filter as defined in the Filter's web.xml entry.</a:t>
            </a:r>
          </a:p>
          <a:p>
            <a:pPr eaLnBrk="1" hangingPunct="1">
              <a:lnSpc>
                <a:spcPct val="90000"/>
              </a:lnSpc>
            </a:pPr>
            <a:endParaRPr lang="en-US" sz="2100" dirty="0" smtClean="0"/>
          </a:p>
          <a:p>
            <a:pPr eaLnBrk="1" hangingPunct="1">
              <a:lnSpc>
                <a:spcPct val="90000"/>
              </a:lnSpc>
            </a:pPr>
            <a:r>
              <a:rPr lang="en-US" sz="2100" b="1" dirty="0" smtClean="0"/>
              <a:t>String </a:t>
            </a:r>
            <a:r>
              <a:rPr lang="en-US" sz="2100" b="1" dirty="0" err="1" smtClean="0"/>
              <a:t>getInitParameter</a:t>
            </a:r>
            <a:r>
              <a:rPr lang="en-US" sz="2100" b="1" dirty="0" smtClean="0"/>
              <a:t>(String name):</a:t>
            </a:r>
            <a:r>
              <a:rPr lang="en-US" sz="2100" dirty="0" smtClean="0"/>
              <a:t> The </a:t>
            </a:r>
            <a:r>
              <a:rPr lang="en-US" sz="2100" dirty="0" err="1" smtClean="0"/>
              <a:t>getInitParameter</a:t>
            </a:r>
            <a:r>
              <a:rPr lang="en-US" sz="2100" dirty="0" smtClean="0"/>
              <a:t>() method returns the value matched to the name of a given initial parameter name. The parameter's name and value are defined by the </a:t>
            </a:r>
            <a:r>
              <a:rPr lang="en-US" sz="2100" dirty="0" err="1" smtClean="0"/>
              <a:t>param</a:t>
            </a:r>
            <a:r>
              <a:rPr lang="en-US" sz="2100" dirty="0" smtClean="0"/>
              <a:t>-name and </a:t>
            </a:r>
            <a:r>
              <a:rPr lang="en-US" sz="2100" dirty="0" err="1" smtClean="0"/>
              <a:t>param</a:t>
            </a:r>
            <a:r>
              <a:rPr lang="en-US" sz="2100" dirty="0" smtClean="0"/>
              <a:t>-value elements, respectively, in the Filter's web.xml entry. If no name match is found, null is returned.</a:t>
            </a:r>
          </a:p>
          <a:p>
            <a:pPr eaLnBrk="1" hangingPunct="1">
              <a:lnSpc>
                <a:spcPct val="90000"/>
              </a:lnSpc>
            </a:pPr>
            <a:endParaRPr lang="en-US" sz="2100" dirty="0"/>
          </a:p>
          <a:p>
            <a:pPr>
              <a:lnSpc>
                <a:spcPct val="90000"/>
              </a:lnSpc>
            </a:pPr>
            <a:r>
              <a:rPr lang="en-US" sz="2100" b="1" dirty="0"/>
              <a:t>Enumeration </a:t>
            </a:r>
            <a:r>
              <a:rPr lang="en-US" sz="2100" b="1" dirty="0" err="1"/>
              <a:t>getInitParameterNames</a:t>
            </a:r>
            <a:r>
              <a:rPr lang="en-US" sz="2100" b="1" dirty="0"/>
              <a:t>():</a:t>
            </a:r>
            <a:r>
              <a:rPr lang="en-US" sz="2100" dirty="0"/>
              <a:t> The </a:t>
            </a:r>
            <a:r>
              <a:rPr lang="en-US" sz="2100" dirty="0" err="1"/>
              <a:t>getInitParameterNames</a:t>
            </a:r>
            <a:r>
              <a:rPr lang="en-US" sz="2100" dirty="0"/>
              <a:t>() method returns a </a:t>
            </a:r>
            <a:r>
              <a:rPr lang="en-US" sz="2100" dirty="0" err="1"/>
              <a:t>java.util.Enumeration</a:t>
            </a:r>
            <a:r>
              <a:rPr lang="en-US" sz="2100" dirty="0"/>
              <a:t> object including all of the Filter's initial parameter names. The initial parameter names are the same as the ones defined by the </a:t>
            </a:r>
            <a:r>
              <a:rPr lang="en-US" sz="2100" dirty="0" err="1"/>
              <a:t>param</a:t>
            </a:r>
            <a:r>
              <a:rPr lang="en-US" sz="2100" dirty="0"/>
              <a:t>-name elements of the Filter's web.xml entry.</a:t>
            </a:r>
          </a:p>
          <a:p>
            <a:pPr>
              <a:lnSpc>
                <a:spcPct val="90000"/>
              </a:lnSpc>
            </a:pPr>
            <a:endParaRPr lang="en-US" sz="2100" dirty="0"/>
          </a:p>
          <a:p>
            <a:pPr>
              <a:lnSpc>
                <a:spcPct val="90000"/>
              </a:lnSpc>
            </a:pPr>
            <a:r>
              <a:rPr lang="en-US" sz="2100" b="1" dirty="0" err="1"/>
              <a:t>ServletContext</a:t>
            </a:r>
            <a:r>
              <a:rPr lang="en-US" sz="2100" b="1" dirty="0"/>
              <a:t> </a:t>
            </a:r>
            <a:r>
              <a:rPr lang="en-US" sz="2100" b="1" dirty="0" err="1"/>
              <a:t>getServletContext</a:t>
            </a:r>
            <a:r>
              <a:rPr lang="en-US" sz="2100" b="1" dirty="0"/>
              <a:t>():</a:t>
            </a:r>
            <a:r>
              <a:rPr lang="en-US" sz="2100" dirty="0"/>
              <a:t> The </a:t>
            </a:r>
            <a:r>
              <a:rPr lang="en-US" sz="2100" dirty="0" err="1"/>
              <a:t>getServletContext</a:t>
            </a:r>
            <a:r>
              <a:rPr lang="en-US" sz="2100" dirty="0"/>
              <a:t>() method returns the </a:t>
            </a:r>
            <a:r>
              <a:rPr lang="en-US" sz="2100" dirty="0" err="1"/>
              <a:t>ServletContext</a:t>
            </a:r>
            <a:r>
              <a:rPr lang="en-US" sz="2100" dirty="0"/>
              <a:t> of the Filter's Web Application.</a:t>
            </a:r>
          </a:p>
          <a:p>
            <a:pPr>
              <a:lnSpc>
                <a:spcPct val="90000"/>
              </a:lnSpc>
            </a:pPr>
            <a:endParaRPr lang="en-US" sz="2100" dirty="0"/>
          </a:p>
          <a:p>
            <a:pPr eaLnBrk="1" hangingPunct="1">
              <a:lnSpc>
                <a:spcPct val="90000"/>
              </a:lnSpc>
            </a:pPr>
            <a:endParaRPr lang="en-US" sz="2100" dirty="0" smtClean="0"/>
          </a:p>
        </p:txBody>
      </p:sp>
      <p:sp>
        <p:nvSpPr>
          <p:cNvPr id="93186" name="Rectangle 2"/>
          <p:cNvSpPr>
            <a:spLocks noGrp="1" noChangeArrowheads="1"/>
          </p:cNvSpPr>
          <p:nvPr>
            <p:ph type="title"/>
          </p:nvPr>
        </p:nvSpPr>
        <p:spPr>
          <a:xfrm>
            <a:off x="19334" y="304800"/>
            <a:ext cx="8229600" cy="762000"/>
          </a:xfrm>
        </p:spPr>
        <p:txBody>
          <a:bodyPr>
            <a:normAutofit fontScale="90000"/>
          </a:bodyPr>
          <a:lstStyle/>
          <a:p>
            <a:pPr eaLnBrk="1" hangingPunct="1"/>
            <a:r>
              <a:rPr lang="en-US" sz="3800" b="1" dirty="0" smtClean="0"/>
              <a:t>Filter Configuration</a:t>
            </a:r>
            <a:br>
              <a:rPr lang="en-US" sz="3800" b="1" dirty="0" smtClean="0"/>
            </a:br>
            <a:endParaRPr lang="en-US" sz="3800" b="1" dirty="0" smtClean="0"/>
          </a:p>
        </p:txBody>
      </p:sp>
    </p:spTree>
    <p:extLst>
      <p:ext uri="{BB962C8B-B14F-4D97-AF65-F5344CB8AC3E}">
        <p14:creationId xmlns:p14="http://schemas.microsoft.com/office/powerpoint/2010/main" xmlns="" val="3009519592"/>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xmlns="" val="201044706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85725" y="1447800"/>
            <a:ext cx="8978900" cy="4568825"/>
          </a:xfrm>
        </p:spPr>
        <p:txBody>
          <a:bodyPr/>
          <a:lstStyle/>
          <a:p>
            <a:pPr eaLnBrk="1" hangingPunct="1"/>
            <a:r>
              <a:rPr lang="en-US" sz="2600" smtClean="0"/>
              <a:t>The classes that receive notification about the servlet life cycle events are known as event listeners.</a:t>
            </a:r>
          </a:p>
          <a:p>
            <a:pPr eaLnBrk="1" hangingPunct="1"/>
            <a:r>
              <a:rPr lang="en-US" sz="2600" smtClean="0"/>
              <a:t>Various event listener interfaces are:</a:t>
            </a:r>
          </a:p>
          <a:p>
            <a:pPr lvl="1" eaLnBrk="1" hangingPunct="1"/>
            <a:r>
              <a:rPr lang="en-US" sz="2200" smtClean="0"/>
              <a:t>javax.servlet.ServletRequestListener</a:t>
            </a:r>
          </a:p>
          <a:p>
            <a:pPr lvl="1" eaLnBrk="1" hangingPunct="1"/>
            <a:r>
              <a:rPr lang="en-US" sz="2200" smtClean="0"/>
              <a:t>javax.servlet.ServletRequestAttributeListener</a:t>
            </a:r>
          </a:p>
          <a:p>
            <a:pPr lvl="1" eaLnBrk="1" hangingPunct="1"/>
            <a:r>
              <a:rPr lang="en-US" sz="2200" smtClean="0"/>
              <a:t>javax.servlet.ServletContextListener</a:t>
            </a:r>
          </a:p>
          <a:p>
            <a:pPr lvl="1" eaLnBrk="1" hangingPunct="1"/>
            <a:r>
              <a:rPr lang="en-US" sz="2200" smtClean="0"/>
              <a:t>javax.servlet.ServletContextAttributeListener</a:t>
            </a:r>
          </a:p>
          <a:p>
            <a:pPr lvl="1" eaLnBrk="1" hangingPunct="1"/>
            <a:r>
              <a:rPr lang="en-US" sz="2200" smtClean="0"/>
              <a:t>javax.servlet.http.HttpSessionListener</a:t>
            </a:r>
          </a:p>
          <a:p>
            <a:pPr lvl="1" eaLnBrk="1" hangingPunct="1"/>
            <a:r>
              <a:rPr lang="en-US" sz="2200" smtClean="0"/>
              <a:t>javax.servlet.http.HttpSessionAttributeListener</a:t>
            </a:r>
          </a:p>
          <a:p>
            <a:pPr lvl="1" eaLnBrk="1" hangingPunct="1"/>
            <a:r>
              <a:rPr lang="en-US" sz="2200" smtClean="0"/>
              <a:t>javax.servlet.http.HttpSessionActivationListener</a:t>
            </a:r>
          </a:p>
          <a:p>
            <a:pPr eaLnBrk="1" hangingPunct="1"/>
            <a:endParaRPr lang="en-US" sz="2600" smtClean="0"/>
          </a:p>
        </p:txBody>
      </p:sp>
      <p:sp>
        <p:nvSpPr>
          <p:cNvPr id="71682" name="Rectangle 2"/>
          <p:cNvSpPr>
            <a:spLocks noGrp="1" noChangeArrowheads="1"/>
          </p:cNvSpPr>
          <p:nvPr>
            <p:ph type="title"/>
          </p:nvPr>
        </p:nvSpPr>
        <p:spPr/>
        <p:txBody>
          <a:bodyPr/>
          <a:lstStyle/>
          <a:p>
            <a:pPr eaLnBrk="1" hangingPunct="1"/>
            <a:r>
              <a:rPr lang="en-US" sz="3800" smtClean="0"/>
              <a:t>Handling of Servlet Life Cycle Events</a:t>
            </a:r>
          </a:p>
        </p:txBody>
      </p:sp>
    </p:spTree>
    <p:extLst>
      <p:ext uri="{BB962C8B-B14F-4D97-AF65-F5344CB8AC3E}">
        <p14:creationId xmlns:p14="http://schemas.microsoft.com/office/powerpoint/2010/main" xmlns="" val="2080960275"/>
      </p:ext>
    </p:extLst>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85725" y="1447800"/>
            <a:ext cx="8978900" cy="4568825"/>
          </a:xfrm>
        </p:spPr>
        <p:txBody>
          <a:bodyPr/>
          <a:lstStyle/>
          <a:p>
            <a:pPr eaLnBrk="1" hangingPunct="1"/>
            <a:r>
              <a:rPr lang="en-US" sz="2600" dirty="0" smtClean="0"/>
              <a:t>The </a:t>
            </a:r>
            <a:r>
              <a:rPr lang="en-US" sz="2600" dirty="0" err="1" smtClean="0"/>
              <a:t>ServletRequestListener</a:t>
            </a:r>
            <a:r>
              <a:rPr lang="en-US" sz="2600" dirty="0" smtClean="0"/>
              <a:t> interface allows a listener class to receive notifications from a Web container about the changes taking place in the request object of a servlet application.</a:t>
            </a:r>
          </a:p>
          <a:p>
            <a:pPr eaLnBrk="1" hangingPunct="1"/>
            <a:r>
              <a:rPr lang="en-US" sz="2600" dirty="0" smtClean="0"/>
              <a:t>Methods</a:t>
            </a:r>
          </a:p>
          <a:p>
            <a:pPr lvl="1"/>
            <a:r>
              <a:rPr lang="en-US" sz="2200" dirty="0" smtClean="0"/>
              <a:t>void </a:t>
            </a:r>
            <a:r>
              <a:rPr lang="en-US" sz="2200" dirty="0" err="1" smtClean="0"/>
              <a:t>requestInitialized</a:t>
            </a:r>
            <a:r>
              <a:rPr lang="en-US" sz="2200" dirty="0" smtClean="0"/>
              <a:t>(</a:t>
            </a:r>
            <a:r>
              <a:rPr lang="en-US" sz="2200" dirty="0" err="1" smtClean="0"/>
              <a:t>ServletRequestEvent</a:t>
            </a:r>
            <a:r>
              <a:rPr lang="en-US" sz="2200" dirty="0" smtClean="0"/>
              <a:t> e): </a:t>
            </a:r>
          </a:p>
          <a:p>
            <a:pPr lvl="2"/>
            <a:r>
              <a:rPr lang="en-US" sz="1800" dirty="0" smtClean="0"/>
              <a:t>Notifies a listener class about the initialization of a servlet request associated with a Web application.</a:t>
            </a:r>
          </a:p>
          <a:p>
            <a:pPr lvl="1"/>
            <a:r>
              <a:rPr lang="en-US" sz="2200" dirty="0" smtClean="0"/>
              <a:t>void </a:t>
            </a:r>
            <a:r>
              <a:rPr lang="en-US" sz="2200" dirty="0" err="1" smtClean="0"/>
              <a:t>requestDestroyed</a:t>
            </a:r>
            <a:r>
              <a:rPr lang="en-US" sz="2200" dirty="0" smtClean="0"/>
              <a:t>(</a:t>
            </a:r>
            <a:r>
              <a:rPr lang="en-US" sz="2200" dirty="0" err="1" smtClean="0"/>
              <a:t>ServletRequestEvent</a:t>
            </a:r>
            <a:r>
              <a:rPr lang="en-US" sz="2200" dirty="0" smtClean="0"/>
              <a:t> e): </a:t>
            </a:r>
          </a:p>
          <a:p>
            <a:pPr lvl="2"/>
            <a:r>
              <a:rPr lang="en-US" sz="1800" dirty="0" smtClean="0"/>
              <a:t>Notifies a servlet about the removal of a servlet request associated with a Web application.</a:t>
            </a:r>
          </a:p>
          <a:p>
            <a:pPr eaLnBrk="1" hangingPunct="1"/>
            <a:endParaRPr lang="en-US" sz="2600" dirty="0" smtClean="0"/>
          </a:p>
        </p:txBody>
      </p:sp>
      <p:sp>
        <p:nvSpPr>
          <p:cNvPr id="72706" name="Rectangle 2"/>
          <p:cNvSpPr>
            <a:spLocks noGrp="1" noChangeArrowheads="1"/>
          </p:cNvSpPr>
          <p:nvPr>
            <p:ph type="title"/>
          </p:nvPr>
        </p:nvSpPr>
        <p:spPr/>
        <p:txBody>
          <a:bodyPr/>
          <a:lstStyle/>
          <a:p>
            <a:pPr eaLnBrk="1" hangingPunct="1"/>
            <a:r>
              <a:rPr lang="en-US" sz="3800" smtClean="0"/>
              <a:t>The ServletRequestListener Interface</a:t>
            </a:r>
          </a:p>
        </p:txBody>
      </p:sp>
    </p:spTree>
    <p:extLst>
      <p:ext uri="{BB962C8B-B14F-4D97-AF65-F5344CB8AC3E}">
        <p14:creationId xmlns:p14="http://schemas.microsoft.com/office/powerpoint/2010/main" xmlns="" val="1596299996"/>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a:xfrm>
            <a:off x="85725" y="1219200"/>
            <a:ext cx="8978900" cy="4797425"/>
          </a:xfrm>
        </p:spPr>
        <p:txBody>
          <a:bodyPr/>
          <a:lstStyle/>
          <a:p>
            <a:pPr eaLnBrk="1" hangingPunct="1"/>
            <a:r>
              <a:rPr lang="en-US" sz="2400" dirty="0" smtClean="0"/>
              <a:t>The </a:t>
            </a:r>
            <a:r>
              <a:rPr lang="en-US" sz="2400" dirty="0" err="1" smtClean="0"/>
              <a:t>ServletRequestAttributeListener</a:t>
            </a:r>
            <a:r>
              <a:rPr lang="en-US" sz="2400" dirty="0" smtClean="0"/>
              <a:t> interface allows a listener class to receive notifications from a Web container about the changes taking place in the request attribute.</a:t>
            </a:r>
          </a:p>
          <a:p>
            <a:pPr eaLnBrk="1" hangingPunct="1"/>
            <a:endParaRPr lang="en-US" sz="2800" dirty="0" smtClean="0"/>
          </a:p>
          <a:p>
            <a:pPr eaLnBrk="1" hangingPunct="1"/>
            <a:r>
              <a:rPr lang="en-US" sz="2400" dirty="0" smtClean="0"/>
              <a:t>Methods</a:t>
            </a:r>
          </a:p>
          <a:p>
            <a:pPr lvl="1"/>
            <a:r>
              <a:rPr lang="en-US" sz="2000" dirty="0" smtClean="0"/>
              <a:t>void </a:t>
            </a:r>
            <a:r>
              <a:rPr lang="en-US" sz="2000" dirty="0" err="1" smtClean="0"/>
              <a:t>attributeAdded</a:t>
            </a:r>
            <a:r>
              <a:rPr lang="en-US" sz="2000" dirty="0" smtClean="0"/>
              <a:t>(</a:t>
            </a:r>
            <a:r>
              <a:rPr lang="en-US" sz="2000" dirty="0" err="1" smtClean="0"/>
              <a:t>ServletRequestAttributeEvent</a:t>
            </a:r>
            <a:r>
              <a:rPr lang="en-US" sz="2000" dirty="0" smtClean="0"/>
              <a:t> </a:t>
            </a:r>
            <a:r>
              <a:rPr lang="en-US" sz="2000" dirty="0" err="1" smtClean="0"/>
              <a:t>srae</a:t>
            </a:r>
            <a:r>
              <a:rPr lang="en-US" sz="2000" dirty="0" smtClean="0"/>
              <a:t>): </a:t>
            </a:r>
          </a:p>
          <a:p>
            <a:pPr lvl="2"/>
            <a:r>
              <a:rPr lang="en-US" sz="1600" dirty="0" smtClean="0"/>
              <a:t>Notifies a listener class about the addition of a request attribute.</a:t>
            </a:r>
          </a:p>
          <a:p>
            <a:pPr eaLnBrk="1" hangingPunct="1"/>
            <a:endParaRPr lang="en-US" sz="2800" dirty="0" smtClean="0"/>
          </a:p>
          <a:p>
            <a:pPr lvl="1"/>
            <a:r>
              <a:rPr lang="en-US" sz="2000" dirty="0" smtClean="0"/>
              <a:t>void </a:t>
            </a:r>
            <a:r>
              <a:rPr lang="en-US" sz="2000" dirty="0" err="1" smtClean="0"/>
              <a:t>attributeRemoved</a:t>
            </a:r>
            <a:r>
              <a:rPr lang="en-US" sz="2000" dirty="0" smtClean="0"/>
              <a:t>(</a:t>
            </a:r>
            <a:r>
              <a:rPr lang="en-US" sz="2000" dirty="0" err="1" smtClean="0"/>
              <a:t>ServletRequestAttributeEvent</a:t>
            </a:r>
            <a:r>
              <a:rPr lang="en-US" sz="2000" dirty="0" smtClean="0"/>
              <a:t> </a:t>
            </a:r>
            <a:r>
              <a:rPr lang="en-US" sz="2000" dirty="0" err="1" smtClean="0"/>
              <a:t>srae</a:t>
            </a:r>
            <a:r>
              <a:rPr lang="en-US" sz="2000" dirty="0" smtClean="0"/>
              <a:t>): </a:t>
            </a:r>
          </a:p>
          <a:p>
            <a:pPr lvl="2"/>
            <a:r>
              <a:rPr lang="en-US" sz="1600" dirty="0" smtClean="0"/>
              <a:t>Notifies a listener class about the removal of a request attribute.</a:t>
            </a:r>
          </a:p>
        </p:txBody>
      </p:sp>
      <p:sp>
        <p:nvSpPr>
          <p:cNvPr id="73730" name="Rectangle 2"/>
          <p:cNvSpPr>
            <a:spLocks noGrp="1" noChangeArrowheads="1"/>
          </p:cNvSpPr>
          <p:nvPr>
            <p:ph type="title"/>
          </p:nvPr>
        </p:nvSpPr>
        <p:spPr>
          <a:xfrm>
            <a:off x="228600" y="152400"/>
            <a:ext cx="8153400" cy="741363"/>
          </a:xfrm>
        </p:spPr>
        <p:txBody>
          <a:bodyPr>
            <a:normAutofit fontScale="90000"/>
          </a:bodyPr>
          <a:lstStyle/>
          <a:p>
            <a:pPr eaLnBrk="1" hangingPunct="1"/>
            <a:r>
              <a:rPr lang="en-US" sz="3600" smtClean="0"/>
              <a:t>The ServletRequestAttributeListener Interface</a:t>
            </a:r>
          </a:p>
        </p:txBody>
      </p:sp>
    </p:spTree>
    <p:extLst>
      <p:ext uri="{BB962C8B-B14F-4D97-AF65-F5344CB8AC3E}">
        <p14:creationId xmlns:p14="http://schemas.microsoft.com/office/powerpoint/2010/main" xmlns="" val="812533188"/>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p:txBody>
          <a:bodyPr/>
          <a:lstStyle/>
          <a:p>
            <a:pPr eaLnBrk="1" hangingPunct="1"/>
            <a:r>
              <a:rPr lang="en-US" sz="2600" dirty="0" smtClean="0"/>
              <a:t>The </a:t>
            </a:r>
            <a:r>
              <a:rPr lang="en-US" sz="2600" dirty="0" err="1" smtClean="0"/>
              <a:t>ServletContextListener</a:t>
            </a:r>
            <a:r>
              <a:rPr lang="en-US" sz="2600" dirty="0" smtClean="0"/>
              <a:t> interface allows a listener class to receive notifications from a Web container about the changes taking place in the servlet context of a Web application.</a:t>
            </a:r>
          </a:p>
          <a:p>
            <a:pPr eaLnBrk="1" hangingPunct="1"/>
            <a:endParaRPr lang="en-US" sz="2600" dirty="0" smtClean="0"/>
          </a:p>
          <a:p>
            <a:pPr eaLnBrk="1" hangingPunct="1"/>
            <a:r>
              <a:rPr lang="en-US" sz="2600" dirty="0" smtClean="0"/>
              <a:t>Methods</a:t>
            </a:r>
          </a:p>
          <a:p>
            <a:pPr lvl="1"/>
            <a:r>
              <a:rPr lang="en-US" sz="2400" dirty="0" smtClean="0"/>
              <a:t>void </a:t>
            </a:r>
            <a:r>
              <a:rPr lang="en-US" sz="2400" dirty="0" err="1" smtClean="0"/>
              <a:t>contextInitialized</a:t>
            </a:r>
            <a:r>
              <a:rPr lang="en-US" sz="2400" dirty="0" smtClean="0"/>
              <a:t>(</a:t>
            </a:r>
            <a:r>
              <a:rPr lang="en-US" sz="2400" dirty="0" err="1" smtClean="0"/>
              <a:t>ServletContextEvent</a:t>
            </a:r>
            <a:r>
              <a:rPr lang="en-US" sz="2400" dirty="0" smtClean="0"/>
              <a:t> </a:t>
            </a:r>
            <a:r>
              <a:rPr lang="en-US" sz="2400" dirty="0" err="1" smtClean="0"/>
              <a:t>ce</a:t>
            </a:r>
            <a:r>
              <a:rPr lang="en-US" sz="2400" dirty="0" smtClean="0"/>
              <a:t>): </a:t>
            </a:r>
          </a:p>
          <a:p>
            <a:pPr lvl="2"/>
            <a:r>
              <a:rPr lang="en-US" sz="1800" dirty="0" smtClean="0"/>
              <a:t>Notifies a listener class about the initialization of a servlet context of a Web application.</a:t>
            </a:r>
          </a:p>
          <a:p>
            <a:pPr lvl="1"/>
            <a:r>
              <a:rPr lang="en-US" sz="2400" dirty="0" smtClean="0"/>
              <a:t>void </a:t>
            </a:r>
            <a:r>
              <a:rPr lang="en-US" sz="2400" dirty="0" err="1" smtClean="0"/>
              <a:t>contextDestroyed</a:t>
            </a:r>
            <a:r>
              <a:rPr lang="en-US" sz="2400" dirty="0" smtClean="0"/>
              <a:t>(</a:t>
            </a:r>
            <a:r>
              <a:rPr lang="en-US" sz="2400" dirty="0" err="1" smtClean="0"/>
              <a:t>ServletContextEvent</a:t>
            </a:r>
            <a:r>
              <a:rPr lang="en-US" sz="2400" dirty="0" smtClean="0"/>
              <a:t> </a:t>
            </a:r>
            <a:r>
              <a:rPr lang="en-US" sz="2400" dirty="0" err="1" smtClean="0"/>
              <a:t>ce</a:t>
            </a:r>
            <a:r>
              <a:rPr lang="en-US" sz="2400" dirty="0" smtClean="0"/>
              <a:t>): </a:t>
            </a:r>
          </a:p>
          <a:p>
            <a:pPr lvl="2"/>
            <a:r>
              <a:rPr lang="en-US" sz="1800" dirty="0" smtClean="0"/>
              <a:t>Notifies a listener class about the removal of a servlet context of a Web application.</a:t>
            </a:r>
          </a:p>
          <a:p>
            <a:pPr eaLnBrk="1" hangingPunct="1"/>
            <a:endParaRPr lang="en-US" sz="2400" dirty="0" smtClean="0"/>
          </a:p>
        </p:txBody>
      </p:sp>
      <p:sp>
        <p:nvSpPr>
          <p:cNvPr id="74754" name="Rectangle 2"/>
          <p:cNvSpPr>
            <a:spLocks noGrp="1" noChangeArrowheads="1"/>
          </p:cNvSpPr>
          <p:nvPr>
            <p:ph type="title"/>
          </p:nvPr>
        </p:nvSpPr>
        <p:spPr/>
        <p:txBody>
          <a:bodyPr/>
          <a:lstStyle/>
          <a:p>
            <a:pPr eaLnBrk="1" hangingPunct="1"/>
            <a:r>
              <a:rPr lang="en-US" sz="3800" smtClean="0"/>
              <a:t>javax.servlet.ServletContextListener</a:t>
            </a:r>
          </a:p>
        </p:txBody>
      </p:sp>
    </p:spTree>
    <p:extLst>
      <p:ext uri="{BB962C8B-B14F-4D97-AF65-F5344CB8AC3E}">
        <p14:creationId xmlns:p14="http://schemas.microsoft.com/office/powerpoint/2010/main" xmlns="" val="3233415379"/>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52400" y="228600"/>
            <a:ext cx="8042275" cy="741363"/>
          </a:xfrm>
        </p:spPr>
        <p:txBody>
          <a:bodyPr/>
          <a:lstStyle/>
          <a:p>
            <a:pPr eaLnBrk="1" hangingPunct="1">
              <a:defRPr/>
            </a:pPr>
            <a:r>
              <a:rPr lang="en-US" sz="3600" dirty="0" err="1" smtClean="0"/>
              <a:t>ServletContextAttributeListener</a:t>
            </a:r>
            <a:endParaRPr lang="en-US" sz="3600" dirty="0" smtClean="0"/>
          </a:p>
        </p:txBody>
      </p:sp>
      <p:sp>
        <p:nvSpPr>
          <p:cNvPr id="2" name="Content Placeholder 1"/>
          <p:cNvSpPr>
            <a:spLocks noGrp="1"/>
          </p:cNvSpPr>
          <p:nvPr>
            <p:ph idx="1"/>
          </p:nvPr>
        </p:nvSpPr>
        <p:spPr/>
        <p:txBody>
          <a:bodyPr/>
          <a:lstStyle/>
          <a:p>
            <a:r>
              <a:rPr lang="en-US" sz="2400" dirty="0"/>
              <a:t>The </a:t>
            </a:r>
            <a:r>
              <a:rPr lang="en-US" sz="2400" dirty="0" err="1"/>
              <a:t>ServletContextAttributeListener</a:t>
            </a:r>
            <a:r>
              <a:rPr lang="en-US" sz="2400" dirty="0"/>
              <a:t> interface allows a listener class to receive notifications from a Web container about the changes taking place in the attributes of the servlet context</a:t>
            </a:r>
            <a:r>
              <a:rPr lang="en-US" sz="2400" dirty="0" smtClean="0"/>
              <a:t>.</a:t>
            </a:r>
          </a:p>
          <a:p>
            <a:r>
              <a:rPr lang="en-US" sz="2400" dirty="0" smtClean="0"/>
              <a:t>Methods</a:t>
            </a:r>
          </a:p>
          <a:p>
            <a:pPr lvl="1">
              <a:lnSpc>
                <a:spcPct val="90000"/>
              </a:lnSpc>
            </a:pPr>
            <a:r>
              <a:rPr lang="en-US" sz="2000" dirty="0"/>
              <a:t>void </a:t>
            </a:r>
            <a:r>
              <a:rPr lang="en-US" sz="2000" dirty="0" err="1"/>
              <a:t>attributeAdded</a:t>
            </a:r>
            <a:r>
              <a:rPr lang="en-US" sz="2000" dirty="0"/>
              <a:t>(</a:t>
            </a:r>
            <a:r>
              <a:rPr lang="en-US" sz="2000" dirty="0" err="1"/>
              <a:t>ServletContextAttributeEvent</a:t>
            </a:r>
            <a:r>
              <a:rPr lang="en-US" sz="2000" dirty="0"/>
              <a:t> </a:t>
            </a:r>
            <a:r>
              <a:rPr lang="en-US" sz="2000" dirty="0" err="1"/>
              <a:t>cae</a:t>
            </a:r>
            <a:r>
              <a:rPr lang="en-US" sz="2000" dirty="0"/>
              <a:t>): </a:t>
            </a:r>
            <a:endParaRPr lang="en-US" sz="2000" dirty="0" smtClean="0"/>
          </a:p>
          <a:p>
            <a:pPr lvl="2">
              <a:lnSpc>
                <a:spcPct val="90000"/>
              </a:lnSpc>
            </a:pPr>
            <a:r>
              <a:rPr lang="en-US" sz="1800" dirty="0" smtClean="0"/>
              <a:t>Notifies </a:t>
            </a:r>
            <a:r>
              <a:rPr lang="en-US" sz="1800" dirty="0"/>
              <a:t>a listener class about the addition of an attribute to the servlet context.</a:t>
            </a:r>
          </a:p>
          <a:p>
            <a:pPr lvl="1">
              <a:lnSpc>
                <a:spcPct val="90000"/>
              </a:lnSpc>
            </a:pPr>
            <a:r>
              <a:rPr lang="en-US" sz="2000" dirty="0" smtClean="0"/>
              <a:t>void </a:t>
            </a:r>
            <a:r>
              <a:rPr lang="en-US" sz="2000" dirty="0" err="1"/>
              <a:t>attributeRemoved</a:t>
            </a:r>
            <a:r>
              <a:rPr lang="en-US" sz="2000" dirty="0"/>
              <a:t>(</a:t>
            </a:r>
            <a:r>
              <a:rPr lang="en-US" sz="2000" dirty="0" err="1"/>
              <a:t>ServletContextAttributeEvent</a:t>
            </a:r>
            <a:r>
              <a:rPr lang="en-US" sz="2000" dirty="0"/>
              <a:t> </a:t>
            </a:r>
            <a:r>
              <a:rPr lang="en-US" sz="2000" dirty="0" err="1"/>
              <a:t>cae</a:t>
            </a:r>
            <a:r>
              <a:rPr lang="en-US" sz="2000" dirty="0" smtClean="0"/>
              <a:t>):</a:t>
            </a:r>
          </a:p>
          <a:p>
            <a:pPr lvl="2">
              <a:lnSpc>
                <a:spcPct val="90000"/>
              </a:lnSpc>
            </a:pPr>
            <a:r>
              <a:rPr lang="en-US" sz="1800" dirty="0" smtClean="0"/>
              <a:t>Notifies </a:t>
            </a:r>
            <a:r>
              <a:rPr lang="en-US" sz="1800" dirty="0"/>
              <a:t>a listener class about the removal of an attribute from the servlet context</a:t>
            </a:r>
            <a:r>
              <a:rPr lang="en-US" sz="1800" dirty="0" smtClean="0"/>
              <a:t>.</a:t>
            </a:r>
            <a:endParaRPr lang="en-US" sz="1800" dirty="0"/>
          </a:p>
          <a:p>
            <a:pPr lvl="1">
              <a:lnSpc>
                <a:spcPct val="90000"/>
              </a:lnSpc>
            </a:pPr>
            <a:r>
              <a:rPr lang="en-US" sz="2000" dirty="0"/>
              <a:t>void </a:t>
            </a:r>
            <a:r>
              <a:rPr lang="en-US" sz="2000" dirty="0" err="1"/>
              <a:t>attributeReplaced</a:t>
            </a:r>
            <a:r>
              <a:rPr lang="en-US" sz="2000" dirty="0"/>
              <a:t>(</a:t>
            </a:r>
            <a:r>
              <a:rPr lang="en-US" sz="2000" dirty="0" err="1"/>
              <a:t>ServletContextAttributeEvent</a:t>
            </a:r>
            <a:r>
              <a:rPr lang="en-US" sz="2000" dirty="0"/>
              <a:t> </a:t>
            </a:r>
            <a:r>
              <a:rPr lang="en-US" sz="2000" dirty="0" err="1"/>
              <a:t>cae</a:t>
            </a:r>
            <a:r>
              <a:rPr lang="en-US" sz="2000" dirty="0" smtClean="0"/>
              <a:t>):</a:t>
            </a:r>
          </a:p>
          <a:p>
            <a:pPr lvl="2">
              <a:lnSpc>
                <a:spcPct val="90000"/>
              </a:lnSpc>
            </a:pPr>
            <a:r>
              <a:rPr lang="en-US" sz="1800" dirty="0" smtClean="0"/>
              <a:t>Notifies </a:t>
            </a:r>
            <a:r>
              <a:rPr lang="en-US" sz="1800" dirty="0"/>
              <a:t>a listener class about the replacement of an existing servlet context attribute with a new attribute.</a:t>
            </a:r>
          </a:p>
          <a:p>
            <a:endParaRPr lang="en-US" sz="1800" dirty="0" smtClean="0"/>
          </a:p>
          <a:p>
            <a:pPr lvl="1"/>
            <a:endParaRPr lang="en-US" sz="2000" dirty="0"/>
          </a:p>
          <a:p>
            <a:endParaRPr lang="en-US" sz="2400" dirty="0"/>
          </a:p>
          <a:p>
            <a:endParaRPr lang="en-US" sz="2400" dirty="0"/>
          </a:p>
          <a:p>
            <a:endParaRPr lang="en-US" sz="2400" dirty="0"/>
          </a:p>
        </p:txBody>
      </p:sp>
    </p:spTree>
    <p:extLst>
      <p:ext uri="{BB962C8B-B14F-4D97-AF65-F5344CB8AC3E}">
        <p14:creationId xmlns:p14="http://schemas.microsoft.com/office/powerpoint/2010/main" xmlns="" val="4185059161"/>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a:xfrm>
            <a:off x="152400" y="1371600"/>
            <a:ext cx="8763000" cy="4876800"/>
          </a:xfrm>
        </p:spPr>
        <p:txBody>
          <a:bodyPr/>
          <a:lstStyle/>
          <a:p>
            <a:pPr eaLnBrk="1" hangingPunct="1"/>
            <a:r>
              <a:rPr lang="en-US" sz="2600" dirty="0" smtClean="0"/>
              <a:t>The </a:t>
            </a:r>
            <a:r>
              <a:rPr lang="en-US" sz="2600" dirty="0" err="1" smtClean="0"/>
              <a:t>HttpSessionListener</a:t>
            </a:r>
            <a:r>
              <a:rPr lang="en-US" sz="2600" dirty="0" smtClean="0"/>
              <a:t> interface allows a listener class to receive notifications from a Web container about the changes taking place in the session object associated with a Web application.</a:t>
            </a:r>
          </a:p>
          <a:p>
            <a:pPr eaLnBrk="1" hangingPunct="1"/>
            <a:endParaRPr lang="en-US" sz="2600" dirty="0" smtClean="0"/>
          </a:p>
          <a:p>
            <a:pPr eaLnBrk="1" hangingPunct="1"/>
            <a:r>
              <a:rPr lang="en-US" sz="2600" dirty="0" smtClean="0"/>
              <a:t>Methods</a:t>
            </a:r>
          </a:p>
          <a:p>
            <a:pPr lvl="1"/>
            <a:r>
              <a:rPr lang="en-US" sz="2400" dirty="0" smtClean="0"/>
              <a:t>void </a:t>
            </a:r>
            <a:r>
              <a:rPr lang="en-US" sz="2400" dirty="0" err="1" smtClean="0"/>
              <a:t>sessionCreated</a:t>
            </a:r>
            <a:r>
              <a:rPr lang="en-US" sz="2400" dirty="0" smtClean="0"/>
              <a:t> (</a:t>
            </a:r>
            <a:r>
              <a:rPr lang="en-US" sz="2400" dirty="0" err="1" smtClean="0"/>
              <a:t>HttpSessionEvent</a:t>
            </a:r>
            <a:r>
              <a:rPr lang="en-US" sz="2400" dirty="0" smtClean="0"/>
              <a:t> </a:t>
            </a:r>
            <a:r>
              <a:rPr lang="en-US" sz="2400" dirty="0" err="1" smtClean="0"/>
              <a:t>hse</a:t>
            </a:r>
            <a:r>
              <a:rPr lang="en-US" sz="2400" dirty="0" smtClean="0"/>
              <a:t>): </a:t>
            </a:r>
          </a:p>
          <a:p>
            <a:pPr lvl="2"/>
            <a:r>
              <a:rPr lang="en-US" sz="1800" dirty="0" smtClean="0"/>
              <a:t>Notifies a listener class about the creation of a session object.</a:t>
            </a:r>
          </a:p>
          <a:p>
            <a:pPr lvl="1"/>
            <a:r>
              <a:rPr lang="en-US" sz="2400" dirty="0" smtClean="0"/>
              <a:t>void </a:t>
            </a:r>
            <a:r>
              <a:rPr lang="en-US" sz="2400" dirty="0" err="1" smtClean="0"/>
              <a:t>sessionDestroyed</a:t>
            </a:r>
            <a:r>
              <a:rPr lang="en-US" sz="2400" dirty="0" smtClean="0"/>
              <a:t> (</a:t>
            </a:r>
            <a:r>
              <a:rPr lang="en-US" sz="2400" dirty="0" err="1" smtClean="0"/>
              <a:t>HttpSessionEvent</a:t>
            </a:r>
            <a:r>
              <a:rPr lang="en-US" sz="2400" dirty="0" smtClean="0"/>
              <a:t> </a:t>
            </a:r>
            <a:r>
              <a:rPr lang="en-US" sz="2400" dirty="0" err="1" smtClean="0"/>
              <a:t>hse</a:t>
            </a:r>
            <a:r>
              <a:rPr lang="en-US" sz="2400" dirty="0" smtClean="0"/>
              <a:t>): </a:t>
            </a:r>
          </a:p>
          <a:p>
            <a:pPr lvl="2"/>
            <a:r>
              <a:rPr lang="en-US" sz="1800" dirty="0" smtClean="0"/>
              <a:t>Notifies a listener class about the removal of an existing session object.</a:t>
            </a:r>
          </a:p>
        </p:txBody>
      </p:sp>
      <p:sp>
        <p:nvSpPr>
          <p:cNvPr id="77826" name="Rectangle 2"/>
          <p:cNvSpPr>
            <a:spLocks noGrp="1" noChangeArrowheads="1"/>
          </p:cNvSpPr>
          <p:nvPr>
            <p:ph type="title"/>
          </p:nvPr>
        </p:nvSpPr>
        <p:spPr/>
        <p:txBody>
          <a:bodyPr/>
          <a:lstStyle/>
          <a:p>
            <a:pPr eaLnBrk="1" hangingPunct="1"/>
            <a:r>
              <a:rPr lang="en-US" sz="3800" smtClean="0"/>
              <a:t>HttpSessionListener</a:t>
            </a:r>
          </a:p>
        </p:txBody>
      </p:sp>
    </p:spTree>
    <p:extLst>
      <p:ext uri="{BB962C8B-B14F-4D97-AF65-F5344CB8AC3E}">
        <p14:creationId xmlns:p14="http://schemas.microsoft.com/office/powerpoint/2010/main" xmlns="" val="313897667"/>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8575" y="76200"/>
            <a:ext cx="8610600" cy="741363"/>
          </a:xfrm>
        </p:spPr>
        <p:txBody>
          <a:bodyPr/>
          <a:lstStyle/>
          <a:p>
            <a:pPr eaLnBrk="1" hangingPunct="1"/>
            <a:r>
              <a:rPr lang="en-US" sz="3400" smtClean="0"/>
              <a:t>HttpSessionAttributeListener</a:t>
            </a:r>
          </a:p>
        </p:txBody>
      </p:sp>
      <p:sp>
        <p:nvSpPr>
          <p:cNvPr id="2" name="Content Placeholder 1"/>
          <p:cNvSpPr>
            <a:spLocks noGrp="1"/>
          </p:cNvSpPr>
          <p:nvPr>
            <p:ph idx="1"/>
          </p:nvPr>
        </p:nvSpPr>
        <p:spPr/>
        <p:txBody>
          <a:bodyPr/>
          <a:lstStyle/>
          <a:p>
            <a:r>
              <a:rPr lang="en-US" sz="2800" dirty="0"/>
              <a:t>The </a:t>
            </a:r>
            <a:r>
              <a:rPr lang="en-US" sz="2800" dirty="0" err="1"/>
              <a:t>HttpSessionAttributeListener</a:t>
            </a:r>
            <a:r>
              <a:rPr lang="en-US" sz="2800" dirty="0"/>
              <a:t> interface allows a listener class to receive notifications from a Web container about the changes in the attributes of a session object</a:t>
            </a:r>
            <a:r>
              <a:rPr lang="en-US" sz="2800" dirty="0" smtClean="0"/>
              <a:t>.</a:t>
            </a:r>
          </a:p>
          <a:p>
            <a:r>
              <a:rPr lang="en-US" sz="2800" dirty="0" smtClean="0"/>
              <a:t>Methods</a:t>
            </a:r>
          </a:p>
          <a:p>
            <a:pPr lvl="1"/>
            <a:r>
              <a:rPr lang="en-US" sz="2400" dirty="0"/>
              <a:t>void </a:t>
            </a:r>
            <a:r>
              <a:rPr lang="en-US" sz="2400" dirty="0" err="1"/>
              <a:t>attributeAdded</a:t>
            </a:r>
            <a:r>
              <a:rPr lang="en-US" sz="2400" dirty="0"/>
              <a:t>(</a:t>
            </a:r>
            <a:r>
              <a:rPr lang="en-US" sz="2400" dirty="0" err="1"/>
              <a:t>HttpSessionBindingEvent</a:t>
            </a:r>
            <a:r>
              <a:rPr lang="en-US" sz="2400" dirty="0"/>
              <a:t> </a:t>
            </a:r>
            <a:r>
              <a:rPr lang="en-US" sz="2400" dirty="0" err="1"/>
              <a:t>sbe</a:t>
            </a:r>
            <a:r>
              <a:rPr lang="en-US" sz="2400" dirty="0"/>
              <a:t>): </a:t>
            </a:r>
            <a:endParaRPr lang="en-US" sz="2400" dirty="0" smtClean="0"/>
          </a:p>
          <a:p>
            <a:pPr lvl="2"/>
            <a:r>
              <a:rPr lang="en-US" sz="2000" dirty="0" smtClean="0"/>
              <a:t>Notifies </a:t>
            </a:r>
            <a:r>
              <a:rPr lang="en-US" sz="2000" dirty="0"/>
              <a:t>a listener class about the addition of an attribute to a session object.</a:t>
            </a:r>
          </a:p>
          <a:p>
            <a:pPr lvl="1"/>
            <a:r>
              <a:rPr lang="en-US" sz="2400" dirty="0"/>
              <a:t>void </a:t>
            </a:r>
            <a:r>
              <a:rPr lang="en-US" sz="2400" dirty="0" err="1"/>
              <a:t>attributeRemoved</a:t>
            </a:r>
            <a:r>
              <a:rPr lang="en-US" sz="2400" dirty="0"/>
              <a:t>(</a:t>
            </a:r>
            <a:r>
              <a:rPr lang="en-US" sz="2400" dirty="0" err="1"/>
              <a:t>HttpSessionBindingEvent</a:t>
            </a:r>
            <a:r>
              <a:rPr lang="en-US" sz="2400" dirty="0"/>
              <a:t> </a:t>
            </a:r>
            <a:r>
              <a:rPr lang="en-US" sz="2400" dirty="0" err="1"/>
              <a:t>sbe</a:t>
            </a:r>
            <a:r>
              <a:rPr lang="en-US" sz="2400" dirty="0"/>
              <a:t>): </a:t>
            </a:r>
            <a:endParaRPr lang="en-US" sz="2400" dirty="0" smtClean="0"/>
          </a:p>
          <a:p>
            <a:pPr lvl="2"/>
            <a:r>
              <a:rPr lang="en-US" sz="2000" dirty="0" smtClean="0"/>
              <a:t>Notifies </a:t>
            </a:r>
            <a:r>
              <a:rPr lang="en-US" sz="2000" dirty="0"/>
              <a:t>a listener class about the removal of an attribute from a session object.</a:t>
            </a:r>
          </a:p>
          <a:p>
            <a:pPr lvl="1"/>
            <a:r>
              <a:rPr lang="en-US" sz="2400" dirty="0"/>
              <a:t>void </a:t>
            </a:r>
            <a:r>
              <a:rPr lang="en-US" sz="2400" dirty="0" err="1"/>
              <a:t>attributeReplaced</a:t>
            </a:r>
            <a:r>
              <a:rPr lang="en-US" sz="2400" dirty="0"/>
              <a:t>(</a:t>
            </a:r>
            <a:r>
              <a:rPr lang="en-US" sz="2400" dirty="0" err="1"/>
              <a:t>HttpSessionBindingEvent</a:t>
            </a:r>
            <a:r>
              <a:rPr lang="en-US" sz="2400" dirty="0"/>
              <a:t> </a:t>
            </a:r>
            <a:r>
              <a:rPr lang="en-US" sz="2400" dirty="0" err="1"/>
              <a:t>sbe</a:t>
            </a:r>
            <a:r>
              <a:rPr lang="en-US" sz="2400" dirty="0"/>
              <a:t>): </a:t>
            </a:r>
            <a:endParaRPr lang="en-US" sz="2400" dirty="0" smtClean="0"/>
          </a:p>
          <a:p>
            <a:pPr lvl="2"/>
            <a:r>
              <a:rPr lang="en-US" sz="2000" dirty="0" smtClean="0"/>
              <a:t>Notifies </a:t>
            </a:r>
            <a:r>
              <a:rPr lang="en-US" sz="2000" dirty="0"/>
              <a:t>a listener class about the replacement of a session attribute with a new attribute.</a:t>
            </a:r>
          </a:p>
          <a:p>
            <a:endParaRPr lang="en-US" sz="2800" dirty="0"/>
          </a:p>
          <a:p>
            <a:endParaRPr lang="en-US" sz="2800" dirty="0"/>
          </a:p>
        </p:txBody>
      </p:sp>
    </p:spTree>
    <p:extLst>
      <p:ext uri="{BB962C8B-B14F-4D97-AF65-F5344CB8AC3E}">
        <p14:creationId xmlns:p14="http://schemas.microsoft.com/office/powerpoint/2010/main" xmlns="" val="1566626997"/>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Alma 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Alma Temp</Template>
  <TotalTime>92</TotalTime>
  <Words>1226</Words>
  <Application>Microsoft Office PowerPoint</Application>
  <PresentationFormat>On-screen Show (4:3)</PresentationFormat>
  <Paragraphs>149</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Alma Temp</vt:lpstr>
      <vt:lpstr>Servlet Life Cycle Events</vt:lpstr>
      <vt:lpstr>Types of Events</vt:lpstr>
      <vt:lpstr>Handling of Servlet Life Cycle Events</vt:lpstr>
      <vt:lpstr>The ServletRequestListener Interface</vt:lpstr>
      <vt:lpstr>The ServletRequestAttributeListener Interface</vt:lpstr>
      <vt:lpstr>javax.servlet.ServletContextListener</vt:lpstr>
      <vt:lpstr>ServletContextAttributeListener</vt:lpstr>
      <vt:lpstr>HttpSessionListener</vt:lpstr>
      <vt:lpstr>HttpSessionAttributeListener</vt:lpstr>
      <vt:lpstr>HttpSessionActivationListener</vt:lpstr>
      <vt:lpstr>Filters</vt:lpstr>
      <vt:lpstr>Servlet Filters</vt:lpstr>
      <vt:lpstr>What Is a Filter?</vt:lpstr>
      <vt:lpstr>Uses of Filters</vt:lpstr>
      <vt:lpstr>Advantages</vt:lpstr>
      <vt:lpstr>Advantages</vt:lpstr>
      <vt:lpstr>Listing Path to Servlet Through Filters </vt:lpstr>
      <vt:lpstr>Filter Life Cycle</vt:lpstr>
      <vt:lpstr>FilterChain</vt:lpstr>
      <vt:lpstr>Filter Calling sequence</vt:lpstr>
      <vt:lpstr>Filter Configuration </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 Life Cycle Events</dc:title>
  <dc:creator>neelam</dc:creator>
  <cp:lastModifiedBy>LENOVO</cp:lastModifiedBy>
  <cp:revision>12</cp:revision>
  <dcterms:created xsi:type="dcterms:W3CDTF">2012-03-29T05:24:37Z</dcterms:created>
  <dcterms:modified xsi:type="dcterms:W3CDTF">2015-10-07T07:21:25Z</dcterms:modified>
</cp:coreProperties>
</file>