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5" r:id="rId5"/>
    <p:sldId id="262" r:id="rId6"/>
    <p:sldId id="263" r:id="rId7"/>
    <p:sldId id="266" r:id="rId8"/>
    <p:sldId id="268" r:id="rId9"/>
    <p:sldId id="270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FEE194EF-B96C-4886-AF20-67525FE365EB}"/>
    <pc:docChg chg="custSel modSld">
      <pc:chgData name="Thangavel, Prabhu" userId="3e579001-273a-496a-ad86-41a8219b525d" providerId="ADAL" clId="{FEE194EF-B96C-4886-AF20-67525FE365EB}" dt="2020-07-23T01:06:23.474" v="1" actId="27636"/>
      <pc:docMkLst>
        <pc:docMk/>
      </pc:docMkLst>
      <pc:sldChg chg="modSp">
        <pc:chgData name="Thangavel, Prabhu" userId="3e579001-273a-496a-ad86-41a8219b525d" providerId="ADAL" clId="{FEE194EF-B96C-4886-AF20-67525FE365EB}" dt="2020-07-23T01:06:23.474" v="1" actId="27636"/>
        <pc:sldMkLst>
          <pc:docMk/>
          <pc:sldMk cId="788863516" sldId="270"/>
        </pc:sldMkLst>
        <pc:spChg chg="mod">
          <ac:chgData name="Thangavel, Prabhu" userId="3e579001-273a-496a-ad86-41a8219b525d" providerId="ADAL" clId="{FEE194EF-B96C-4886-AF20-67525FE365EB}" dt="2020-07-23T01:06:23.474" v="1" actId="27636"/>
          <ac:spMkLst>
            <pc:docMk/>
            <pc:sldMk cId="788863516" sldId="270"/>
            <ac:spMk id="3" creationId="{19FBD65A-9955-4AE2-87EF-04B5C69FFB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66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2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3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6B290-F3F0-48E6-BD75-979E8E8AE60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12E-AF21-4945-AA2F-11E6E29C2F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6AC4B924-AB23-41EE-BF2E-5708ED033AA1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19438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7C48-DDA8-43CC-A6E9-C098D0BC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8155-B77A-4D4D-8CC6-EF1F1193F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to have Ansible in your 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control node to be installed with Ansible in any Linux flavor.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Nodes can be with any OS, it can be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LINUX, APPLE and WINDOWS.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nodes and Mac nodes will be managed through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nodes will be managed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F429C-0B19-4F63-93AA-36A5F2535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2351" y="2291787"/>
            <a:ext cx="3305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BE32-587D-4CC8-894D-8CA8BDF19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9B02-D5E5-46EF-8781-27175EE74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in it for you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58240"/>
            <a:ext cx="9404723" cy="50901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Ansible ?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Ansible ? 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Vs Push Configuration tool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Ansible use cases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B396-148B-4CC1-AEC1-0EAED7F0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681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Ansible 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3E09-917B-4FBF-AEF5-B41506C22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748" y="1199535"/>
            <a:ext cx="4722903" cy="505680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was originally written by Michael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DeHaan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an open source configuration management and orchestration utility.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you can automate and standardize the configuration of remote hosts and virtual machines.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Ansible, Inc. was the company setup to commercially support and sponsor Ansible. Later it was acquired by RedHat in October 2015.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DDCC1-1686-42D1-8CE7-F68FC8248C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5436" y="1209695"/>
            <a:ext cx="3387827" cy="45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8AD4-ED17-47D6-B223-25570AF7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73249" cy="7664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is the tool that provides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E2BB-5B80-4D34-96FD-AC16B6C9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27760"/>
            <a:ext cx="11049030" cy="51511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Automation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written to automate the IT professional’s 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can be executed in multiple remote hosts.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all systems in Infrastructure is maintained.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used for patch management.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Deployments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are deployed automatically on variety of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3407-C475-4963-A78E-7547EB63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264160"/>
            <a:ext cx="8148320" cy="9753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Ansible ?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SIMPLE POWERFUL AGENTLESS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1FB6F-DC31-411A-8B72-C52676F4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67" y="1572764"/>
            <a:ext cx="1982437" cy="37124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53E6A-672E-40CE-BB4E-CDE5D2D66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881" y="1422400"/>
            <a:ext cx="3865136" cy="46024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517B8FB-C0F5-4D23-8000-51A59958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465" y="1572764"/>
            <a:ext cx="1866702" cy="371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AA6BB-3051-4057-936D-58C30C014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28" y="1572764"/>
            <a:ext cx="1802480" cy="37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00BE-1A96-4EC4-876D-8C28A4CD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to make bit more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896C-E01E-45B3-A502-593F79FE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6" y="2037814"/>
            <a:ext cx="9243608" cy="42105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EC3DF-9089-4ED2-8DB1-DF15ED0A62A2}"/>
              </a:ext>
            </a:extLst>
          </p:cNvPr>
          <p:cNvSpPr/>
          <p:nvPr/>
        </p:nvSpPr>
        <p:spPr>
          <a:xfrm>
            <a:off x="1005029" y="2062472"/>
            <a:ext cx="2103459" cy="97569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is an system admin.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3638EE-E022-4137-83CD-6EAA9E81FBA1}"/>
              </a:ext>
            </a:extLst>
          </p:cNvPr>
          <p:cNvCxnSpPr>
            <a:cxnSpLocks/>
          </p:cNvCxnSpPr>
          <p:nvPr/>
        </p:nvCxnSpPr>
        <p:spPr>
          <a:xfrm>
            <a:off x="2035277" y="3038168"/>
            <a:ext cx="0" cy="43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4AB6449-BD5D-4B3D-BE32-84ED8055F15E}"/>
              </a:ext>
            </a:extLst>
          </p:cNvPr>
          <p:cNvSpPr/>
          <p:nvPr/>
        </p:nvSpPr>
        <p:spPr>
          <a:xfrm>
            <a:off x="1044036" y="3495972"/>
            <a:ext cx="2025446" cy="1764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is responsible for his company Infra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03BD9-1BC9-45CB-9BDC-1F74A615855D}"/>
              </a:ext>
            </a:extLst>
          </p:cNvPr>
          <p:cNvCxnSpPr>
            <a:cxnSpLocks/>
          </p:cNvCxnSpPr>
          <p:nvPr/>
        </p:nvCxnSpPr>
        <p:spPr>
          <a:xfrm>
            <a:off x="3069482" y="4293338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510CEF-6E57-41B8-9FAE-C8B4AB72514B}"/>
              </a:ext>
            </a:extLst>
          </p:cNvPr>
          <p:cNvSpPr/>
          <p:nvPr/>
        </p:nvSpPr>
        <p:spPr>
          <a:xfrm>
            <a:off x="3563483" y="2842804"/>
            <a:ext cx="1297858" cy="21827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 must install Apache on 3 web servers &amp; MySQL on two DB servers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3E33BE-B794-4DC1-BDB5-4996462C2371}"/>
              </a:ext>
            </a:extLst>
          </p:cNvPr>
          <p:cNvSpPr/>
          <p:nvPr/>
        </p:nvSpPr>
        <p:spPr>
          <a:xfrm>
            <a:off x="4998471" y="3166296"/>
            <a:ext cx="1575618" cy="7054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D9AE04-ACC9-4845-AEF9-416252B016FB}"/>
              </a:ext>
            </a:extLst>
          </p:cNvPr>
          <p:cNvSpPr/>
          <p:nvPr/>
        </p:nvSpPr>
        <p:spPr>
          <a:xfrm>
            <a:off x="4995894" y="4455509"/>
            <a:ext cx="1661650" cy="7054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DB servers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3B0F7B-F4A8-4296-96BD-8C199A707E50}"/>
              </a:ext>
            </a:extLst>
          </p:cNvPr>
          <p:cNvCxnSpPr>
            <a:cxnSpLocks/>
          </p:cNvCxnSpPr>
          <p:nvPr/>
        </p:nvCxnSpPr>
        <p:spPr>
          <a:xfrm flipV="1">
            <a:off x="4861341" y="3750048"/>
            <a:ext cx="405298" cy="34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AD587D-2BB7-4A9B-AB32-B9D45B4D50AB}"/>
              </a:ext>
            </a:extLst>
          </p:cNvPr>
          <p:cNvCxnSpPr>
            <a:cxnSpLocks/>
          </p:cNvCxnSpPr>
          <p:nvPr/>
        </p:nvCxnSpPr>
        <p:spPr>
          <a:xfrm>
            <a:off x="4861341" y="4091828"/>
            <a:ext cx="344110" cy="47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FBC548A-E21B-4214-8548-5476E5E08F2C}"/>
              </a:ext>
            </a:extLst>
          </p:cNvPr>
          <p:cNvSpPr/>
          <p:nvPr/>
        </p:nvSpPr>
        <p:spPr>
          <a:xfrm>
            <a:off x="4381500" y="2087128"/>
            <a:ext cx="5578573" cy="530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That’s easy !! Wouldn’t take much time either.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9CCC2-A8F2-4489-B450-A1DBA5BCD200}"/>
              </a:ext>
            </a:extLst>
          </p:cNvPr>
          <p:cNvSpPr/>
          <p:nvPr/>
        </p:nvSpPr>
        <p:spPr>
          <a:xfrm>
            <a:off x="6677973" y="2684261"/>
            <a:ext cx="3282100" cy="5309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what if the number of Servers increased?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3DF75-75D6-4B1C-83F2-7DB459C5DAFC}"/>
              </a:ext>
            </a:extLst>
          </p:cNvPr>
          <p:cNvSpPr/>
          <p:nvPr/>
        </p:nvSpPr>
        <p:spPr>
          <a:xfrm>
            <a:off x="6677974" y="3274974"/>
            <a:ext cx="3282100" cy="5630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task must be repeated multiple times.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E54556-D18A-40DA-AAC0-19D74666586F}"/>
              </a:ext>
            </a:extLst>
          </p:cNvPr>
          <p:cNvSpPr/>
          <p:nvPr/>
        </p:nvSpPr>
        <p:spPr>
          <a:xfrm>
            <a:off x="6677974" y="3936575"/>
            <a:ext cx="3282100" cy="5676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here is humans are prone to make errors.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FA5010-5F42-4CB0-A131-877B25B96E83}"/>
              </a:ext>
            </a:extLst>
          </p:cNvPr>
          <p:cNvSpPr/>
          <p:nvPr/>
        </p:nvSpPr>
        <p:spPr>
          <a:xfrm>
            <a:off x="6747324" y="4636275"/>
            <a:ext cx="3212750" cy="4522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where ansible comes to rescue.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EED8AA-8D78-40B8-B1F2-01901BDF080D}"/>
              </a:ext>
            </a:extLst>
          </p:cNvPr>
          <p:cNvSpPr/>
          <p:nvPr/>
        </p:nvSpPr>
        <p:spPr>
          <a:xfrm>
            <a:off x="5665838" y="5345540"/>
            <a:ext cx="4294236" cy="7817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/>
              <a:t>ith </a:t>
            </a:r>
            <a:r>
              <a:rPr lang="en-US" dirty="0"/>
              <a:t>ansible code written once for installation &amp; it can be deployed multiple times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14A68A-77C0-48D1-93A8-FF0D0F84FB54}"/>
              </a:ext>
            </a:extLst>
          </p:cNvPr>
          <p:cNvSpPr/>
          <p:nvPr/>
        </p:nvSpPr>
        <p:spPr>
          <a:xfrm>
            <a:off x="838200" y="5345539"/>
            <a:ext cx="4737858" cy="78173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SAM can work on more productive tasks rather then repetitive once</a:t>
            </a:r>
          </a:p>
        </p:txBody>
      </p:sp>
    </p:spTree>
    <p:extLst>
      <p:ext uri="{BB962C8B-B14F-4D97-AF65-F5344CB8AC3E}">
        <p14:creationId xmlns:p14="http://schemas.microsoft.com/office/powerpoint/2010/main" val="1376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EDB-6353-4A3B-8065-44F6567B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Vs Push Configuration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4958-3E7D-4CD3-8994-F4C335A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880" y="1219200"/>
            <a:ext cx="5062771" cy="477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Configuration Tools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9A90D-48E0-4C39-A7B6-4E35713ED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" y="1853248"/>
            <a:ext cx="4991651" cy="44030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Pull based Tools, there will be 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where all the instructions are placed and then it also has the information’s of client machines connected to it.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piece of software which also called as agent installed on all other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machines which will enable the communication between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and SLAVE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36F9D-EFBC-4A5F-A2A8-468120661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19200"/>
            <a:ext cx="5659120" cy="477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Configuration tool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D94D7-6929-4381-8D07-005762996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9723" y="1853248"/>
            <a:ext cx="5736166" cy="44030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has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which passes set of instructions to clients but major difference here is its doesn’t need any agent to be installed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you are just achieving your job by simply pushing the changes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and forcing it to restructure.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16F72-90FE-493A-B93F-0D950420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2" y="4146148"/>
            <a:ext cx="4000859" cy="2208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1FAD8D-AE42-47FA-A736-4D5383FE4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78" y="3534599"/>
            <a:ext cx="3754265" cy="22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574A-3B68-4F6E-9E32-676D96A7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69605" cy="576262"/>
          </a:xfrm>
        </p:spPr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7D063-785C-49E5-BCC9-8923418A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189039"/>
            <a:ext cx="4991652" cy="10629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Configuration Tools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551CD-459B-472D-905E-0A6BF780F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" y="1910080"/>
            <a:ext cx="4991651" cy="434625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idea on what would be pull configuration tools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new machine comes into Environment you need install the agent on it to establish communication between master and slave.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Master is upgraded with newer version all Client agents should be upgraded.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83DA-5323-4041-A19D-16B432D6F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680" y="1290321"/>
            <a:ext cx="4511040" cy="9328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Configuration tool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DCFC2-4BC7-4842-B08C-7B5C4FFD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18162" y="1818640"/>
            <a:ext cx="4736586" cy="443769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idea on what would be push configuration tools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Image result for configuration management tool chef and puppet images">
            <a:extLst>
              <a:ext uri="{FF2B5EF4-FFF2-40B4-BE49-F238E27FC236}">
                <a16:creationId xmlns:a16="http://schemas.microsoft.com/office/drawing/2014/main" id="{B1BBD8A1-2BC0-4127-B258-9A395158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57" y="2368367"/>
            <a:ext cx="139833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onfiguration management tool chef and puppet images">
            <a:extLst>
              <a:ext uri="{FF2B5EF4-FFF2-40B4-BE49-F238E27FC236}">
                <a16:creationId xmlns:a16="http://schemas.microsoft.com/office/drawing/2014/main" id="{F8BE2DA0-0A7E-4561-87DE-0C9B6B350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27" y="2392483"/>
            <a:ext cx="2373569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CD720-E192-44D7-978D-16D1BCCD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998" y="2508711"/>
            <a:ext cx="2711630" cy="18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6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466E-F455-4BB7-8B55-BB87A91B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Ansible use cases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D65A-9955-4AE2-87EF-04B5C69F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61440"/>
            <a:ext cx="9404723" cy="48869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Deployment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Compliance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7888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956</TotalTime>
  <Words>517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What’s in it for you ?</vt:lpstr>
      <vt:lpstr>What is Ansible ?</vt:lpstr>
      <vt:lpstr>Ansible is the tool that provides </vt:lpstr>
      <vt:lpstr>Why Ansible ?  ITs SIMPLE POWERFUL AGENTLESS</vt:lpstr>
      <vt:lpstr>Scenario to make bit more understand</vt:lpstr>
      <vt:lpstr>Pull Vs Push Configuration tool</vt:lpstr>
      <vt:lpstr>Cont…</vt:lpstr>
      <vt:lpstr>Common Ansible use cases </vt:lpstr>
      <vt:lpstr>Ansible Architecture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62</cp:revision>
  <dcterms:created xsi:type="dcterms:W3CDTF">2019-08-15T17:25:24Z</dcterms:created>
  <dcterms:modified xsi:type="dcterms:W3CDTF">2020-07-23T01:06:24Z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2019-08-15T18:35:16.4184736Z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37bf7ac3-112e-4b12-83ef-41c3029c20e4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