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ABA9AF56-D80B-494E-859D-AFD010BAC5E5}"/>
    <pc:docChg chg="modSld">
      <pc:chgData name="Thangavel, Prabhu" userId="3e579001-273a-496a-ad86-41a8219b525d" providerId="ADAL" clId="{ABA9AF56-D80B-494E-859D-AFD010BAC5E5}" dt="2020-07-22T15:52:36.626" v="2" actId="113"/>
      <pc:docMkLst>
        <pc:docMk/>
      </pc:docMkLst>
      <pc:sldChg chg="modSp">
        <pc:chgData name="Thangavel, Prabhu" userId="3e579001-273a-496a-ad86-41a8219b525d" providerId="ADAL" clId="{ABA9AF56-D80B-494E-859D-AFD010BAC5E5}" dt="2020-07-22T15:51:56.098" v="1" actId="1036"/>
        <pc:sldMkLst>
          <pc:docMk/>
          <pc:sldMk cId="2592763959" sldId="258"/>
        </pc:sldMkLst>
        <pc:spChg chg="mod">
          <ac:chgData name="Thangavel, Prabhu" userId="3e579001-273a-496a-ad86-41a8219b525d" providerId="ADAL" clId="{ABA9AF56-D80B-494E-859D-AFD010BAC5E5}" dt="2020-07-22T15:51:56.098" v="1" actId="1036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ABA9AF56-D80B-494E-859D-AFD010BAC5E5}" dt="2020-07-22T15:52:36.626" v="2" actId="113"/>
        <pc:sldMkLst>
          <pc:docMk/>
          <pc:sldMk cId="2931420304" sldId="270"/>
        </pc:sldMkLst>
        <pc:spChg chg="mod">
          <ac:chgData name="Thangavel, Prabhu" userId="3e579001-273a-496a-ad86-41a8219b525d" providerId="ADAL" clId="{ABA9AF56-D80B-494E-859D-AFD010BAC5E5}" dt="2020-07-22T15:52:36.626" v="2" actId="113"/>
          <ac:spMkLst>
            <pc:docMk/>
            <pc:sldMk cId="2931420304" sldId="270"/>
            <ac:spMk id="3" creationId="{1B303419-BFBB-4136-836A-36EA7DDD5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4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53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1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CB815DA-65F8-4266-88D0-70F88E52B9C1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647073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sible/ansible/devel/examples/ansible.cfg" TargetMode="External"/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E44F-1697-4B68-8997-F81EAA4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8049" cy="827442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3419-BFBB-4136-836A-36EA7DDD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96180"/>
            <a:ext cx="11058208" cy="500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What is Virtual environment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manage Python packages for different projects.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you to avoid installing Python packages globally which could break system tools or other projects.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Configuring Virtual-env on your customized directory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virtual env using pip [if its is not there]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pip3 install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virtualenv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virtualenv ansible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ansible/bin/activate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pip3 install ansible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–version (or) ansible-config --version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9FD21-CDDA-4F59-9F5A-2F85C50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E44F-1697-4B68-8997-F81EAA4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8049" cy="827442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3419-BFBB-4136-836A-36EA7DDD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96180"/>
            <a:ext cx="11058208" cy="500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SSHPASS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-y https://dl.fedoraproject.org/pub/epel/epel-release-latest-7.noarch.rpm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-manager --</a:t>
            </a: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enable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epel</a:t>
            </a:r>
            <a:endParaRPr lang="es-ES" sz="21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</a:t>
            </a:r>
            <a:r>
              <a:rPr lang="es-ES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sshpass</a:t>
            </a:r>
            <a:endParaRPr lang="es-ES" sz="21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SSHPASS is to enable non-interactive SSH connections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2" indent="0">
              <a:buNone/>
            </a:pP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9FD21-CDDA-4F59-9F5A-2F85C50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2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E44F-1697-4B68-8997-F81EAA4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3" cy="55312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Ansible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3419-BFBB-4136-836A-36EA7DDD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29032"/>
            <a:ext cx="11292868" cy="498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Creating/Managing ansible config file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installing ansible from a package manager, the latest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should be present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installed ansible from pip or from source, you may want to create this file in order to override default settings in Ansible an example file available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get all this details by using command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ansible-config –version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Major things to Notice in config file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default hosts directory if you install it through YUM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 = 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/ansible/*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modified based on your requirement.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9FD21-CDDA-4F59-9F5A-2F85C50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2FE1-2DE9-4780-8F5F-1A28E77A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25120"/>
            <a:ext cx="5811520" cy="11652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How, What and Where 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DF94A-5C77-47A4-BDAD-BFE95CFB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741" y="1519236"/>
            <a:ext cx="3752850" cy="22383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B324C-B8C4-4728-A1D6-C1EA410C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201" y="1351280"/>
            <a:ext cx="3590816" cy="4673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clearly shows how ansible 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ANSIBLE.CFG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going to instruct ansible how to 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actually has the instructions of what to do.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information of where to do.</a:t>
            </a:r>
          </a:p>
        </p:txBody>
      </p:sp>
    </p:spTree>
    <p:extLst>
      <p:ext uri="{BB962C8B-B14F-4D97-AF65-F5344CB8AC3E}">
        <p14:creationId xmlns:p14="http://schemas.microsoft.com/office/powerpoint/2010/main" val="22687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3244-1EA9-472F-A8F7-AA9DEEAB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DAB3-0AF4-4287-9E0F-7B53FA06F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09040"/>
            <a:ext cx="9404723" cy="504951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Installation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Ansible configuration file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How, What and Where ?</a:t>
            </a: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666289" cy="63440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Installation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4840"/>
            <a:ext cx="11423969" cy="4814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Basics / What Will Be Installed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by default manages machines over the SSH protocol.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Ansible is installed, it will not add any database, and there will be no daemons to start or keep running.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install it on one machine and it can manage an entire other remote machines.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leave any software/agent installed or running on remote machines, so there’s no real question about how to upgrade Ansible when moving to a new version.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F69E-888D-4629-9326-A8187648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2929" cy="77664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C25C-7A2C-4451-B4E5-8B9E855C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15" y="1571138"/>
            <a:ext cx="8946541" cy="327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Version Management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Ansible’s release cycle are usually about 4 months long. Due to short release cycle minor bugs are generally fixed in newer version.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upgrading to newer version will never affect remote hosts as this task will be done only in Master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do any changes or Installations in remote nodes while we perform version upgrade.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of Ansible is 2.9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8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0263-4660-4F65-B1AF-2551CB59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422239"/>
            <a:ext cx="9489440" cy="725842"/>
          </a:xfrm>
        </p:spPr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2839-4D9E-41EB-97E5-7C5F0942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270000"/>
            <a:ext cx="9196413" cy="497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Control node prerequisite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(version 2.7) or Python 3 (versions 3.5 and higher).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SSHPASS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isn’t supported for the control node.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Managed node prerequisite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(version 2.7) or Python 3 (versions 3.5 and higher).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should be up and running.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that’s not available, you can switch to SCP 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29892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0263-4660-4F65-B1AF-2551CB59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422239"/>
            <a:ext cx="9489440" cy="725842"/>
          </a:xfrm>
        </p:spPr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2839-4D9E-41EB-97E5-7C5F0942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270001"/>
            <a:ext cx="9489440" cy="197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Lets start installing the Ansible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in 2 ways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YUM installer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PIP installer</a:t>
            </a:r>
          </a:p>
        </p:txBody>
      </p:sp>
    </p:spTree>
    <p:extLst>
      <p:ext uri="{BB962C8B-B14F-4D97-AF65-F5344CB8AC3E}">
        <p14:creationId xmlns:p14="http://schemas.microsoft.com/office/powerpoint/2010/main" val="38920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E44F-1697-4B68-8997-F81EAA4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3" cy="827442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3419-BFBB-4136-836A-36EA7DDD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280160"/>
            <a:ext cx="9298014" cy="4968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Ansible using YUM on Centos and RHEL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incase you machine is RHEL [7&amp;8], You need to enable repos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subscription-manager repos --enable ansible-2.8-for-rhel-8-x86_64-rpms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subscription-manager repos --enable rhel-7-server-ansible-2.8-rpms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using root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 install ansible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from non-root user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yum install ansible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9FD21-CDDA-4F59-9F5A-2F85C50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E44F-1697-4B68-8997-F81EAA4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4369" cy="766482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3419-BFBB-4136-836A-36EA7DDD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402080"/>
            <a:ext cx="9277694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Ansible in UBUNTU based 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using root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apt update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apt install software-properties-common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apt-add-repository --yes --update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ppa:ansible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/ansible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apt install ansible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using non-root user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software-properties-common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apt-add-repository --yes --update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ppa:ansible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/ansible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ansible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9FD21-CDDA-4F59-9F5A-2F85C50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7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E44F-1697-4B68-8997-F81EAA4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56129" cy="795979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3419-BFBB-4136-836A-36EA7DDD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48697"/>
            <a:ext cx="11303028" cy="4999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Configuring Ansible using python-pip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PIP module you can install Ansible.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Install pip package  [if it is not available]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 install python3-pip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install the ansible package using PIP</a:t>
            </a:r>
          </a:p>
          <a:p>
            <a:pPr marL="914400" lvl="2" indent="0">
              <a:buNone/>
            </a:pP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pip3 install ansible</a:t>
            </a:r>
            <a:endParaRPr lang="da-DK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Both yum &amp; pip is going to install ansible under root directories, You can see that using commands - 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ansible-config –version (or) ansible --version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 to install ansible under customized directory ? For this you need to use python virtual environment.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9FD21-CDDA-4F59-9F5A-2F85C509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22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4550</TotalTime>
  <Words>690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Topics Covered</vt:lpstr>
      <vt:lpstr>Ansible Installation  </vt:lpstr>
      <vt:lpstr>Cont...</vt:lpstr>
      <vt:lpstr>Cont…</vt:lpstr>
      <vt:lpstr>Cont…</vt:lpstr>
      <vt:lpstr>Cont…</vt:lpstr>
      <vt:lpstr>Cont…</vt:lpstr>
      <vt:lpstr>Cont…</vt:lpstr>
      <vt:lpstr>Cont…</vt:lpstr>
      <vt:lpstr>Cont…</vt:lpstr>
      <vt:lpstr>Exploring Ansible Config file</vt:lpstr>
      <vt:lpstr>How, What and Where ?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67</cp:revision>
  <dcterms:created xsi:type="dcterms:W3CDTF">2019-08-16T08:23:11Z</dcterms:created>
  <dcterms:modified xsi:type="dcterms:W3CDTF">2020-07-22T15:52:43Z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2019-08-16T08:26:05.0216259Z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2fed32e1-a9e4-4ff4-ab13-9100d69c6094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