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2" r:id="rId6"/>
    <p:sldId id="268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6BEA890B-41BB-4150-9CDA-1EA3E226BBDD}"/>
    <pc:docChg chg="modSld">
      <pc:chgData name="Thangavel, Prabhu" userId="3e579001-273a-496a-ad86-41a8219b525d" providerId="ADAL" clId="{6BEA890B-41BB-4150-9CDA-1EA3E226BBDD}" dt="2020-07-24T01:21:05.881" v="2" actId="12"/>
      <pc:docMkLst>
        <pc:docMk/>
      </pc:docMkLst>
      <pc:sldChg chg="modSp">
        <pc:chgData name="Thangavel, Prabhu" userId="3e579001-273a-496a-ad86-41a8219b525d" providerId="ADAL" clId="{6BEA890B-41BB-4150-9CDA-1EA3E226BBDD}" dt="2020-07-24T01:21:05.881" v="2" actId="12"/>
        <pc:sldMkLst>
          <pc:docMk/>
          <pc:sldMk cId="1389027728" sldId="265"/>
        </pc:sldMkLst>
        <pc:spChg chg="mod">
          <ac:chgData name="Thangavel, Prabhu" userId="3e579001-273a-496a-ad86-41a8219b525d" providerId="ADAL" clId="{6BEA890B-41BB-4150-9CDA-1EA3E226BBDD}" dt="2020-07-24T01:21:05.881" v="2" actId="12"/>
          <ac:spMkLst>
            <pc:docMk/>
            <pc:sldMk cId="1389027728" sldId="265"/>
            <ac:spMk id="3" creationId="{63B2C481-0C33-4CD5-9C5E-8090D197B3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3AC179A8-FA2F-49D8-85B8-6910C8A013FD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715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1179871"/>
            <a:ext cx="9273105" cy="506852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Basics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 and Groups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 in multiple groups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different hosts needing different user accounts or ports to log in with?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on Managing inventory file efficiently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648495"/>
          </a:xfrm>
        </p:spPr>
        <p:txBody>
          <a:bodyPr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Basics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20" y="1199535"/>
            <a:ext cx="9312434" cy="3628104"/>
          </a:xfrm>
        </p:spPr>
        <p:txBody>
          <a:bodyPr>
            <a:normAutofit/>
          </a:bodyPr>
          <a:lstStyle/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works against multiple remote hosts in your infrastructure at the same time. How it does this?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actually does this by selecting portions of systems listed in Ansible’s Inventory file.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location of Inventory file is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[/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/ansible/hosts]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specify different inventory file using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[–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&lt;path&gt;]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inventory files can be in different formats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[YAML,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ansible uses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default inventory file format.</a:t>
            </a:r>
          </a:p>
        </p:txBody>
      </p:sp>
    </p:spTree>
    <p:extLst>
      <p:ext uri="{BB962C8B-B14F-4D97-AF65-F5344CB8AC3E}">
        <p14:creationId xmlns:p14="http://schemas.microsoft.com/office/powerpoint/2010/main" val="401774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B81C-1008-4E1D-92D7-F04B412E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9" y="132736"/>
            <a:ext cx="9795195" cy="86032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 and Groups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1899-5EDE-4AD5-8948-F489F3F40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955" y="993059"/>
            <a:ext cx="5086696" cy="39329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 Format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796AC-70D9-410F-A27D-2F59AF7A9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5640" y="1532963"/>
            <a:ext cx="5086696" cy="5192301"/>
          </a:xfrm>
        </p:spPr>
        <p:txBody>
          <a:bodyPr>
            <a:normAutofit fontScale="70000" lnSpcReduction="20000"/>
          </a:bodyPr>
          <a:lstStyle/>
          <a:p>
            <a:pPr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see some examples in INI format [This is the default format of Ansible]</a:t>
            </a:r>
          </a:p>
          <a:p>
            <a:pPr marL="5715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headings in [brackets] are group names, which 	are basically used to classify the hosts and deciding 	what systems you are controlling at what times and 	for what purpose.</a:t>
            </a:r>
          </a:p>
          <a:p>
            <a:pPr marL="5715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Single host without any group</a:t>
            </a:r>
          </a:p>
          <a:p>
            <a:pPr marL="5715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mail.example.com</a:t>
            </a:r>
          </a:p>
          <a:p>
            <a:pPr marL="5715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Hosts listed under Group # Below we have classified all the 	web  	servers.</a:t>
            </a:r>
          </a:p>
          <a:p>
            <a:pPr marL="5715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[WEB servers]</a:t>
            </a:r>
          </a:p>
          <a:p>
            <a:pPr marL="5715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one.example.com</a:t>
            </a:r>
          </a:p>
          <a:p>
            <a:pPr marL="5715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two.example.com</a:t>
            </a:r>
          </a:p>
          <a:p>
            <a:pPr marL="5715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Below we have classified all the DB servers.</a:t>
            </a:r>
          </a:p>
          <a:p>
            <a:pPr marL="5715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[DB servers]</a:t>
            </a:r>
          </a:p>
          <a:p>
            <a:pPr marL="5715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three.example.com</a:t>
            </a:r>
          </a:p>
          <a:p>
            <a:pPr marL="5715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four.example.com</a:t>
            </a:r>
          </a:p>
          <a:p>
            <a:pPr marL="5715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five.example.com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D1CAA-CCB0-48AE-B400-50F61A6F4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992623"/>
            <a:ext cx="5711595" cy="39329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YAML Format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F188D-E2EF-4774-928E-7C53C70A7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2208" y="1532526"/>
            <a:ext cx="4886632" cy="5019367"/>
          </a:xfrm>
        </p:spPr>
        <p:txBody>
          <a:bodyPr>
            <a:normAutofit fontScale="70000" lnSpcReduction="20000"/>
          </a:bodyPr>
          <a:lstStyle/>
          <a:p>
            <a:pPr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see some examples in YAML format.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[Note : This is not and default format used by Ansible. Its just one of the options available for our comfort]</a:t>
            </a:r>
          </a:p>
          <a:p>
            <a:pPr marL="5715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Here no [brackets] for group names and groups 	are classified under children's category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45DFD-F4A8-4B58-A134-2437B2C0D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699" y="3116748"/>
            <a:ext cx="2333625" cy="32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9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22238"/>
            <a:ext cx="9403742" cy="648495"/>
          </a:xfrm>
        </p:spPr>
        <p:txBody>
          <a:bodyPr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 in multiple groups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20" y="1199535"/>
            <a:ext cx="9312434" cy="36281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put systems in more than one group, for instance a server could be part of both webserver and specific datacenter.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you can create groups that track.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Whether that host is Webserver, Database or Performance testing etc..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You can specify the datacenter region.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You can specify whether it is PROD, TEST or STAAGING.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5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CF0F-22EF-4202-AD00-C2AD3F6C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246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different hosts needing different user accounts or ports to log in with?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A234-4CB0-4C05-BA38-1D19F195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93092"/>
            <a:ext cx="10327670" cy="52296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inventory variables (or) host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inventory variables in the inventory file is the easiest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suppose these hosts have different usernames and ports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[webservers]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server1.example.com 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ansible_port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=5000  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ansible_user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=oracle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server2.example.com  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ansible_port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=5001  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ansible_user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D790-B593-47DC-9FA7-D2B35287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1064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on Managing inventory file efficiently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C481-0C33-4CD5-9C5E-8090D197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20800"/>
            <a:ext cx="10154950" cy="46939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add lot of hosts with following similar patterns, you can do this rather than listing each hostname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[webservers]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www[01:50].example.com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2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51E8-48D9-4CAE-AC89-C758F705C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76DB0-4D2D-4874-B435-8A8483BB4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329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Inventory Basics  </vt:lpstr>
      <vt:lpstr>Hosts and Groups</vt:lpstr>
      <vt:lpstr>Hosts in multiple groups  </vt:lpstr>
      <vt:lpstr>Handle different hosts needing different user accounts or ports to log in with?  </vt:lpstr>
      <vt:lpstr>Tips on Managing inventory file efficiently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71</cp:revision>
  <dcterms:created xsi:type="dcterms:W3CDTF">2019-08-19T11:39:18Z</dcterms:created>
  <dcterms:modified xsi:type="dcterms:W3CDTF">2020-07-24T01:21:07Z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