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20DB2-FD06-4429-BEC2-C16B86DBC0AF}" v="2" dt="2020-07-24T02:10:58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F4A20DB2-FD06-4429-BEC2-C16B86DBC0AF}"/>
    <pc:docChg chg="modSld">
      <pc:chgData name="Thangavel, Prabhu" userId="3e579001-273a-496a-ad86-41a8219b525d" providerId="ADAL" clId="{F4A20DB2-FD06-4429-BEC2-C16B86DBC0AF}" dt="2020-07-24T02:10:58.035" v="1" actId="20577"/>
      <pc:docMkLst>
        <pc:docMk/>
      </pc:docMkLst>
      <pc:sldChg chg="modSp modAnim">
        <pc:chgData name="Thangavel, Prabhu" userId="3e579001-273a-496a-ad86-41a8219b525d" providerId="ADAL" clId="{F4A20DB2-FD06-4429-BEC2-C16B86DBC0AF}" dt="2020-07-24T02:10:58.035" v="1" actId="20577"/>
        <pc:sldMkLst>
          <pc:docMk/>
          <pc:sldMk cId="1218597738" sldId="261"/>
        </pc:sldMkLst>
        <pc:spChg chg="mod">
          <ac:chgData name="Thangavel, Prabhu" userId="3e579001-273a-496a-ad86-41a8219b525d" providerId="ADAL" clId="{F4A20DB2-FD06-4429-BEC2-C16B86DBC0AF}" dt="2020-07-24T02:10:48.030" v="0" actId="20577"/>
          <ac:spMkLst>
            <pc:docMk/>
            <pc:sldMk cId="1218597738" sldId="261"/>
            <ac:spMk id="3" creationId="{1254BD52-9AEE-472D-8133-8FDED4946E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ansible.com/ansible/latest/modules/modules_by_category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78560"/>
            <a:ext cx="9318333" cy="506983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Modules 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Modules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can find all this modules for reference 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Module information’s from Command line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Commands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9"/>
            <a:ext cx="9404723" cy="695361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Modules ?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6182"/>
            <a:ext cx="8946541" cy="48522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programs that Ansible uses to perform operations on managed hosts.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ready-to-use tools designed to perform specific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can be executed from the Ansible command line or used in playbooks to execute the tasks.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 of Modules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Core Modules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modules are written and maintained by Ansible 			development team. Core modules are most important modules and are used for 	common administrative tasks.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Modules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modules are developed by the community.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Modules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modules are mostly developed by end users itself.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module not already exist for a task, an admin can create by its own which is called  custom ones. [Modules are written in Python]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4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9"/>
            <a:ext cx="9404723" cy="943463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Modules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6182"/>
            <a:ext cx="9270048" cy="39276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ships several hundreds of modules today, some samples 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apt/yum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get_url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4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can find all this modules for reference 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6182"/>
            <a:ext cx="8946541" cy="4852218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https://docs.ansible.com/ansible/latest/modules/modules_by_category.html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C2BF7-2DD0-49AD-8764-DEFBE50C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45" y="1966450"/>
            <a:ext cx="3063516" cy="44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4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9"/>
            <a:ext cx="9403742" cy="720300"/>
          </a:xfrm>
        </p:spPr>
        <p:txBody>
          <a:bodyPr/>
          <a:lstStyle/>
          <a:p>
            <a:pPr lvl="1"/>
            <a:r>
              <a:rPr lang="en-US" sz="28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Finding Module information’s from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6182"/>
            <a:ext cx="8946541" cy="4852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retrieve all the modules and use case of modules from machine where Ansible is installed.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ansible-doc –l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ansible-doc -l | grep copy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ansible-doc copy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9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9"/>
            <a:ext cx="9403742" cy="720300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6343"/>
            <a:ext cx="10143808" cy="2139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Ansible doesn’t have a module that suits your needs there are some “run command” modules.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r>
              <a:rPr lang="en-US" sz="16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command and executes it on the host. The most secure and predictable. 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shell:</a:t>
            </a:r>
            <a:r>
              <a:rPr lang="en-US" sz="16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through a shell like /bin/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you can use pipes etc. Be careful. 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script:</a:t>
            </a:r>
            <a:r>
              <a:rPr lang="en-US" sz="16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a local script on a remote node after transferring it. </a:t>
            </a: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243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What is Modules ? </vt:lpstr>
      <vt:lpstr>Sample Modules  </vt:lpstr>
      <vt:lpstr>Where you can find all this modules for reference ?</vt:lpstr>
      <vt:lpstr>Finding Module information’s from Command line</vt:lpstr>
      <vt:lpstr>Run Commands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39</cp:revision>
  <dcterms:created xsi:type="dcterms:W3CDTF">2019-08-19T11:39:18Z</dcterms:created>
  <dcterms:modified xsi:type="dcterms:W3CDTF">2020-07-24T02:11:06Z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