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u THANGAVEL" initials="PT" lastIdx="0" clrIdx="0">
    <p:extLst>
      <p:ext uri="{19B8F6BF-5375-455C-9EA6-DF929625EA0E}">
        <p15:presenceInfo xmlns:p15="http://schemas.microsoft.com/office/powerpoint/2012/main" userId="Prabhu THANG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2E30F077-D976-42E4-8469-420E2668EBCC}"/>
    <pc:docChg chg="modSld">
      <pc:chgData name="Thangavel, Prabhu" userId="3e579001-273a-496a-ad86-41a8219b525d" providerId="ADAL" clId="{2E30F077-D976-42E4-8469-420E2668EBCC}" dt="2020-07-23T01:11:08.965" v="14" actId="20577"/>
      <pc:docMkLst>
        <pc:docMk/>
      </pc:docMkLst>
      <pc:sldChg chg="modSp">
        <pc:chgData name="Thangavel, Prabhu" userId="3e579001-273a-496a-ad86-41a8219b525d" providerId="ADAL" clId="{2E30F077-D976-42E4-8469-420E2668EBCC}" dt="2020-07-23T01:11:08.965" v="14" actId="20577"/>
        <pc:sldMkLst>
          <pc:docMk/>
          <pc:sldMk cId="2346615904" sldId="266"/>
        </pc:sldMkLst>
        <pc:spChg chg="mod">
          <ac:chgData name="Thangavel, Prabhu" userId="3e579001-273a-496a-ad86-41a8219b525d" providerId="ADAL" clId="{2E30F077-D976-42E4-8469-420E2668EBCC}" dt="2020-07-23T01:11:08.965" v="14" actId="20577"/>
          <ac:spMkLst>
            <pc:docMk/>
            <pc:sldMk cId="2346615904" sldId="266"/>
            <ac:spMk id="3" creationId="{1254BD52-9AEE-472D-8133-8FDED4946E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FC44-E6C7-45E8-A76E-63E55E2E0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69A89-B169-4547-8BA2-8019FFE9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6FA4-BB40-485D-9670-25FCD801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1ABE-196A-43F6-89F1-3C72C534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D8BA-9570-4C5D-97A3-2CA8969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755F-0000-4612-9411-D8EA725B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929C3-A96D-4DDE-94C5-CABA752F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1683-C7B2-4D49-A74D-CCE6D90C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2A07-383A-4A38-86E1-838E23B2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AC64-17A2-46EC-8E34-3095C0A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15839-D92B-41AC-B3DE-281C2ACEF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6824-98C4-4396-B34A-9DCC33E79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C360-BFAD-436A-999B-F64BF3EF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F470-DFEA-4CF1-B91F-8058002E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2973-A649-45DD-BA26-0B06F9C1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8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93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481-0C75-4F6B-B921-2491CFD7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4D54-DA97-4ECB-8F23-91B4D036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D53B-D060-41C4-A449-1F51A959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CB55-883B-4ACC-AB73-9544BCB5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9B4A-53C4-4F88-9501-685A6637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2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8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9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0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836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5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2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3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1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30D4-25B2-465D-9069-0AE3F436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CD14-7995-44FC-AF6A-CEF46E24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43C5-04D1-4212-907C-06CCF9A4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78BF-AC19-40A1-B0BD-15C82266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45C5-4A9C-463C-B3F3-23A0017F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A658-C266-47F0-A64E-5F64E1F6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381A-B925-495D-A1B6-9B19E3B0F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30F8-3261-4E3F-8616-33F95FAD9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F831-E03C-45C1-9463-0A132A4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B8D1A-9821-44BA-9DF7-68FD5A15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7C2E6-8B35-45A4-94D0-0C08EF28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3DC6-293E-4249-A8F6-65D44BF8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8199-D868-43D7-8642-7C35EA5F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79BD1-1AA6-4C9D-838D-A3F0D503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5540-402F-4630-87EE-2E3516D36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B892E-85E7-47FA-900F-0F7AEA7F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6E09C-E52B-4509-B180-D53A4A9C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2F293-172D-4E8C-B6E5-59C4958C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DBA98-35FF-49A0-A939-F45D83A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B9C4-E724-4208-9EC6-84ED68A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80C7-9EB5-4858-9706-E892211A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33ACA-3785-4A0C-AFC2-A1262A41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73C45-0D73-4C41-9F62-8395C138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103AE-CBFE-46B7-A331-C43DE3FE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E5EE9-CA84-4371-A1C0-16AF8CD1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244FC-CEDF-409A-95E0-2FAE371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AF25-BD5F-4651-AE7E-0A4996C4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DD24-2A9D-4A99-BBB7-820D142F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C01AC-420C-4AB1-A489-6A972ADA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29DD-1BDB-4DAE-8ECF-3956BF6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7FBB-525E-48F8-95F6-E78955AC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4D3E-1DAA-4E01-A378-3578BC3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997D-5C58-4825-AF3F-2EF80D9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E1C5B-F4D3-4DD5-BF01-28FCE690A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4F871-6B57-44AE-B7B7-15977D5E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D6BF-0583-40CB-BAF3-7423EC6B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CAC3-EC47-4E55-B189-5CDC115F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79152-B226-490C-BC1D-C12248BA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FB07B-70A0-4BF4-A002-40F08D2E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091EA-FAA8-43EE-9044-5E760F8B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373F-E7ED-41F9-A604-2EA4F76F6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4F58-321C-4544-BFF2-13935C72F65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1C78-79EE-4F32-AB68-00468591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ED70-7F03-4307-852E-FC154EC5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A0720609-53D1-4D07-9E36-FADFB7699853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2768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52861D-CBC6-429E-8625-80573366121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3AC179A8-FA2F-49D8-85B8-6910C8A013FD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325270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installation_guide/intro_installation.html#id11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4A0-8F5A-4976-B0BE-9D9E6B979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6EA8-C2AB-4B68-A691-07848D8A9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1026" name="Picture 2" descr="Image result for ansible">
            <a:extLst>
              <a:ext uri="{FF2B5EF4-FFF2-40B4-BE49-F238E27FC236}">
                <a16:creationId xmlns:a16="http://schemas.microsoft.com/office/drawing/2014/main" id="{2C2B1A01-BE1E-4474-B810-26164423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47" y="1545880"/>
            <a:ext cx="2363274" cy="29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3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270000"/>
            <a:ext cx="9404723" cy="497839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 with Ansible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first commend on Remote machine.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Key Checking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Interpreter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6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81AE-7171-485D-B3FA-4D31BDF6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3463"/>
          </a:xfrm>
        </p:spPr>
        <p:txBody>
          <a:bodyPr/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 with Ansible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/>
              <a:t>Now that you’ve installed Ansible, it’s time to get started with some basics.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BD52-9AEE-472D-8133-8FDED494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96182"/>
            <a:ext cx="8946541" cy="48522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First lets setup your inventory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[or create] your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[hosts]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and update your remote systems details  in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host files should look like this – either it can be IP or Hostname.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name your Group name as well.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[ping]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192.0.2.50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answeb01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ansdb01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inventory file is ready now.</a:t>
            </a:r>
          </a:p>
        </p:txBody>
      </p:sp>
    </p:spTree>
    <p:extLst>
      <p:ext uri="{BB962C8B-B14F-4D97-AF65-F5344CB8AC3E}">
        <p14:creationId xmlns:p14="http://schemas.microsoft.com/office/powerpoint/2010/main" val="140706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81AE-7171-485D-B3FA-4D31BDF6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574849" cy="583602"/>
          </a:xfrm>
        </p:spPr>
        <p:txBody>
          <a:bodyPr/>
          <a:lstStyle/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BD52-9AEE-472D-8133-8FDED494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036321"/>
            <a:ext cx="9403742" cy="5212079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connection setup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we get started, it’s important to understand how Ansible communicates with remote machines over the SSH protocol.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can communicate with machine in two ways.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SSH keys.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SSH user password.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your communication is through SSH key then you need to generate the key from master server and publish it to your remote machines.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-keygen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-copy-id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root@servername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you can manually copy the key and paste it into the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authorized_keys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remote server.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74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81AE-7171-485D-B3FA-4D31BDF6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3463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BD52-9AEE-472D-8133-8FDED494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168400"/>
            <a:ext cx="9404723" cy="5080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wish the communication should be over password then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password authentication can be achieved by supplying the option [--ask-pass]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24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81AE-7171-485D-B3FA-4D31BDF6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9"/>
            <a:ext cx="9403742" cy="720300"/>
          </a:xfrm>
        </p:spPr>
        <p:txBody>
          <a:bodyPr/>
          <a:lstStyle/>
          <a:p>
            <a:pPr lvl="1"/>
            <a:r>
              <a:rPr lang="en-US" sz="28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Your first commands on Remote machines 1.1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BD52-9AEE-472D-8133-8FDED494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5" y="1091381"/>
            <a:ext cx="10687665" cy="5004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first do Ping Test :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try pinging all your nodes.  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[Key based authentication]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all -m ping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[Password based authentication]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all -m ping --ask-pass (-k)</a:t>
            </a:r>
          </a:p>
          <a:p>
            <a:pPr marL="5715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run live commands on all of your nodes :</a:t>
            </a:r>
          </a:p>
          <a:p>
            <a:pPr marL="57150" indent="0">
              <a:buNone/>
            </a:pPr>
            <a:r>
              <a:rPr lang="en-US" altLang="en-US" sz="1800" dirty="0">
                <a:solidFill>
                  <a:srgbClr val="404040"/>
                </a:solidFill>
                <a:latin typeface="Consolas" panose="020B0609020204030204" pitchFamily="49" charset="0"/>
              </a:rPr>
              <a:t>	   </a:t>
            </a:r>
            <a:r>
              <a:rPr lang="en-US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all -a "/bin/echo hello" </a:t>
            </a:r>
          </a:p>
          <a:p>
            <a:pPr marL="5715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5715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9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81AE-7171-485D-B3FA-4D31BDF6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9"/>
            <a:ext cx="9403742" cy="720300"/>
          </a:xfrm>
        </p:spPr>
        <p:txBody>
          <a:bodyPr/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Key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BD52-9AEE-472D-8133-8FDED494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96182"/>
            <a:ext cx="8946541" cy="4852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has host key checking enabled by default.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host key check 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remote host is reinstalled and has a different key in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known_hosts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result in an error message until corrected.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host key check will prompt for any new server which is deployed in Infrastructure.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wish to disable this behavior,  you can do so by editing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ansible.cfg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host_key_checking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IN" dirty="0" err="1"/>
              <a:t>discovered_interpreter_python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de-DE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interpreter_python = /usr/bin/python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5715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5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81AE-7171-485D-B3FA-4D31BDF6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9"/>
            <a:ext cx="9403742" cy="720300"/>
          </a:xfrm>
        </p:spPr>
        <p:txBody>
          <a:bodyPr/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BD52-9AEE-472D-8133-8FDED494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640" y="1173019"/>
            <a:ext cx="11084560" cy="50753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interpreter?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 output you might have noticed a message from all remote machines about interpreter.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What exactly it is ?</a:t>
            </a:r>
          </a:p>
          <a:p>
            <a:pPr marL="400050" lvl="1" indent="0"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Ansible modules are written in Python.</a:t>
            </a:r>
          </a:p>
          <a:p>
            <a:pPr marL="400050" lvl="1" indent="0"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python required an interpreter [Translator] available in each target machine when it executes the module.         </a:t>
            </a:r>
          </a:p>
          <a:p>
            <a:pPr marL="400050" lvl="1" indent="0"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will attempt to discover a suitable Python interpreter on each target host the first time when Python module is executed </a:t>
            </a:r>
            <a:r>
              <a:rPr lang="en-IN" sz="1700">
                <a:latin typeface="Times New Roman" panose="02020603050405020304" pitchFamily="18" charset="0"/>
                <a:cs typeface="Times New Roman" panose="02020603050405020304" pitchFamily="18" charset="0"/>
              </a:rPr>
              <a:t>on target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ignore this message from output ?</a:t>
            </a:r>
          </a:p>
          <a:p>
            <a:pPr marL="57150" indent="0"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just need to declare the interpreter globally, by adding below line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ansible.cfg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[defaults]</a:t>
            </a:r>
          </a:p>
          <a:p>
            <a:pPr marL="57150" indent="0">
              <a:buNone/>
            </a:pPr>
            <a:r>
              <a:rPr lang="en-US" sz="19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de-DE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interpreter_python = /usr/bin/python3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61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E85B-2A9A-49FF-8D03-1995C87B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7C21C-7D09-4DD7-9BF0-446660F7A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417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444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Consolas</vt:lpstr>
      <vt:lpstr>Times New Roman</vt:lpstr>
      <vt:lpstr>Wingdings</vt:lpstr>
      <vt:lpstr>Wingdings 3</vt:lpstr>
      <vt:lpstr>Office Theme</vt:lpstr>
      <vt:lpstr>Ion</vt:lpstr>
      <vt:lpstr>PowerPoint Presentation</vt:lpstr>
      <vt:lpstr>Topics Covered</vt:lpstr>
      <vt:lpstr>Getting Started with Ansible Now that you’ve installed Ansible, it’s time to get started with some basics.</vt:lpstr>
      <vt:lpstr>Cont…</vt:lpstr>
      <vt:lpstr>Cont…</vt:lpstr>
      <vt:lpstr>Your first commands on Remote machines 1.1</vt:lpstr>
      <vt:lpstr>Host Key Checking</vt:lpstr>
      <vt:lpstr>Interpreter </vt:lpstr>
      <vt:lpstr>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THANGAVEL</dc:creator>
  <cp:lastModifiedBy>Thangavel, Prabhu</cp:lastModifiedBy>
  <cp:revision>51</cp:revision>
  <dcterms:created xsi:type="dcterms:W3CDTF">2019-08-19T11:39:18Z</dcterms:created>
  <dcterms:modified xsi:type="dcterms:W3CDTF">2020-07-23T01:11:13Z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prabhu.thangavel@amadeus.com</vt:lpwstr>
  </property>
  <property fmtid="{D5CDD505-2E9C-101B-9397-08002B2CF9AE}" pid="5" name="MSIP_Label_d2db9220-a04a-4f06-aab9-80cbe5287fb3_SetDate">
    <vt:lpwstr>2019-08-19T11:40:24.9526996Z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879bf089-321a-4201-82fd-b93514d8535a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