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70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u THANGAVEL" initials="PT" lastIdx="0" clrIdx="0">
    <p:extLst>
      <p:ext uri="{19B8F6BF-5375-455C-9EA6-DF929625EA0E}">
        <p15:presenceInfo xmlns:p15="http://schemas.microsoft.com/office/powerpoint/2012/main" userId="Prabhu THANG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B0C7BF-8A25-457D-8953-5C808DF68E7E}" v="9" dt="2020-07-22T14:08:40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16B0C7BF-8A25-457D-8953-5C808DF68E7E}"/>
    <pc:docChg chg="custSel modSld">
      <pc:chgData name="Thangavel, Prabhu" userId="3e579001-273a-496a-ad86-41a8219b525d" providerId="ADAL" clId="{16B0C7BF-8A25-457D-8953-5C808DF68E7E}" dt="2020-07-22T14:08:40.148" v="155"/>
      <pc:docMkLst>
        <pc:docMk/>
      </pc:docMkLst>
      <pc:sldChg chg="modSp">
        <pc:chgData name="Thangavel, Prabhu" userId="3e579001-273a-496a-ad86-41a8219b525d" providerId="ADAL" clId="{16B0C7BF-8A25-457D-8953-5C808DF68E7E}" dt="2020-07-22T13:47:31.153" v="16" actId="255"/>
        <pc:sldMkLst>
          <pc:docMk/>
          <pc:sldMk cId="11126863" sldId="267"/>
        </pc:sldMkLst>
        <pc:spChg chg="mod">
          <ac:chgData name="Thangavel, Prabhu" userId="3e579001-273a-496a-ad86-41a8219b525d" providerId="ADAL" clId="{16B0C7BF-8A25-457D-8953-5C808DF68E7E}" dt="2020-07-22T13:47:31.153" v="16" actId="255"/>
          <ac:spMkLst>
            <pc:docMk/>
            <pc:sldMk cId="11126863" sldId="267"/>
            <ac:spMk id="2" creationId="{504151E8-48D9-4CAE-AC89-C758F705C95A}"/>
          </ac:spMkLst>
        </pc:spChg>
      </pc:sldChg>
      <pc:sldChg chg="modSp modAnim">
        <pc:chgData name="Thangavel, Prabhu" userId="3e579001-273a-496a-ad86-41a8219b525d" providerId="ADAL" clId="{16B0C7BF-8A25-457D-8953-5C808DF68E7E}" dt="2020-07-22T14:08:40.148" v="155"/>
        <pc:sldMkLst>
          <pc:docMk/>
          <pc:sldMk cId="513093479" sldId="270"/>
        </pc:sldMkLst>
        <pc:spChg chg="mod">
          <ac:chgData name="Thangavel, Prabhu" userId="3e579001-273a-496a-ad86-41a8219b525d" providerId="ADAL" clId="{16B0C7BF-8A25-457D-8953-5C808DF68E7E}" dt="2020-07-22T14:08:31.309" v="153" actId="20577"/>
          <ac:spMkLst>
            <pc:docMk/>
            <pc:sldMk cId="513093479" sldId="270"/>
            <ac:spMk id="3" creationId="{1254BD52-9AEE-472D-8133-8FDED4946E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FFC44-E6C7-45E8-A76E-63E55E2E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9A89-B169-4547-8BA2-8019FFE9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6FA4-BB40-485D-9670-25FCD80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A1ABE-196A-43F6-89F1-3C72C534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D8BA-9570-4C5D-97A3-2CA8969D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755F-0000-4612-9411-D8EA725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929C3-A96D-4DDE-94C5-CABA752F4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21683-C7B2-4D49-A74D-CCE6D90C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2A07-383A-4A38-86E1-838E23B2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0AC64-17A2-46EC-8E34-3095C0A3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8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15839-D92B-41AC-B3DE-281C2ACE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66824-98C4-4396-B34A-9DCC33E79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3C360-BFAD-436A-999B-F64BF3EF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9F470-DFEA-4CF1-B91F-8058002E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2973-A649-45DD-BA26-0B06F9C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4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25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2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1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89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481-0C75-4F6B-B921-2491CFD7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44D54-DA97-4ECB-8F23-91B4D0363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0D53B-D060-41C4-A449-1F51A959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CB55-883B-4ACC-AB73-9544BCB5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69B4A-53C4-4F88-9501-685A6637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82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79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20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836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651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02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83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41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30D4-25B2-465D-9069-0AE3F436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CD14-7995-44FC-AF6A-CEF46E2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43C5-04D1-4212-907C-06CCF9A4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078BF-AC19-40A1-B0BD-15C82266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45C5-4A9C-463C-B3F3-23A0017F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A658-C266-47F0-A64E-5F64E1F6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381A-B925-495D-A1B6-9B19E3B0F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030F8-3261-4E3F-8616-33F95FAD9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F831-E03C-45C1-9463-0A132A42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B8D1A-9821-44BA-9DF7-68FD5A15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7C2E6-8B35-45A4-94D0-0C08EF28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3DC6-293E-4249-A8F6-65D44BF8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8199-D868-43D7-8642-7C35EA5F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79BD1-1AA6-4C9D-838D-A3F0D503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15540-402F-4630-87EE-2E3516D36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B892E-85E7-47FA-900F-0F7AEA7F9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D6E09C-E52B-4509-B180-D53A4A9C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2F293-172D-4E8C-B6E5-59C4958C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DBA98-35FF-49A0-A939-F45D83A1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B9C4-E724-4208-9EC6-84ED68A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580C7-9EB5-4858-9706-E892211A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33ACA-3785-4A0C-AFC2-A1262A41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73C45-0D73-4C41-9F62-8395C138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103AE-CBFE-46B7-A331-C43DE3FE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E5EE9-CA84-4371-A1C0-16AF8CD1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244FC-CEDF-409A-95E0-2FAE371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AF25-BD5F-4651-AE7E-0A4996C4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DD24-2A9D-4A99-BBB7-820D142F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C01AC-420C-4AB1-A489-6A972ADA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29DD-1BDB-4DAE-8ECF-3956BF6CA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07FBB-525E-48F8-95F6-E78955AC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D4D3E-1DAA-4E01-A378-3578BC3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5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997D-5C58-4825-AF3F-2EF80D9A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E1C5B-F4D3-4DD5-BF01-28FCE690A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4F871-6B57-44AE-B7B7-15977D5EE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D6BF-0583-40CB-BAF3-7423EC6B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CAC3-EC47-4E55-B189-5CDC115F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9152-B226-490C-BC1D-C12248BA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2FB07B-70A0-4BF4-A002-40F08D2E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091EA-FAA8-43EE-9044-5E760F8B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373F-E7ED-41F9-A604-2EA4F76F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F58-321C-4544-BFF2-13935C72F653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1C78-79EE-4F32-AB68-004685911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ED70-7F03-4307-852E-FC154EC54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70E82-2747-4EE6-9F27-11DFC0362E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A0720609-53D1-4D07-9E36-FADFB7699853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32768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52861D-CBC6-429E-8625-805733661210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3BA9-1EC4-4323-A02B-6FBE4D0CC3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IPCMContentMarking" descr="{&quot;HashCode&quot;:-980460767,&quot;Placement&quot;:&quot;Header&quot;}">
            <a:extLst>
              <a:ext uri="{FF2B5EF4-FFF2-40B4-BE49-F238E27FC236}">
                <a16:creationId xmlns:a16="http://schemas.microsoft.com/office/drawing/2014/main" id="{3AC179A8-FA2F-49D8-85B8-6910C8A013FD}"/>
              </a:ext>
            </a:extLst>
          </p:cNvPr>
          <p:cNvSpPr txBox="1"/>
          <p:nvPr userDrawn="1"/>
        </p:nvSpPr>
        <p:spPr>
          <a:xfrm>
            <a:off x="10002555" y="0"/>
            <a:ext cx="2189445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FF8C00"/>
                </a:solidFill>
                <a:latin typeface="Calibri" panose="020F0502020204030204" pitchFamily="34" charset="0"/>
              </a:rPr>
              <a:t>CONFIDENTIAL &amp; RESTRICTED</a:t>
            </a:r>
          </a:p>
        </p:txBody>
      </p:sp>
    </p:spTree>
    <p:extLst>
      <p:ext uri="{BB962C8B-B14F-4D97-AF65-F5344CB8AC3E}">
        <p14:creationId xmlns:p14="http://schemas.microsoft.com/office/powerpoint/2010/main" val="2325270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4A0-8F5A-4976-B0BE-9D9E6B97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86EA8-C2AB-4B68-A691-07848D8A9D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  <p:pic>
        <p:nvPicPr>
          <p:cNvPr id="1026" name="Picture 2" descr="Image result for ansible">
            <a:extLst>
              <a:ext uri="{FF2B5EF4-FFF2-40B4-BE49-F238E27FC236}">
                <a16:creationId xmlns:a16="http://schemas.microsoft.com/office/drawing/2014/main" id="{2C2B1A01-BE1E-4474-B810-261644237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47" y="1545880"/>
            <a:ext cx="2363274" cy="290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A743-7CBF-4061-A70F-C9E6AA99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715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52E3-DD93-426A-9FAA-FC44C703E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1179871"/>
            <a:ext cx="9273105" cy="506852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Ansible facts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81AE-7171-485D-B3FA-4D31BDF63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648495"/>
          </a:xfrm>
        </p:spPr>
        <p:txBody>
          <a:bodyPr/>
          <a:lstStyle/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Ansible Facts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D52-9AEE-472D-8133-8FDED49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1199535"/>
            <a:ext cx="10052501" cy="4764385"/>
          </a:xfrm>
        </p:spPr>
        <p:txBody>
          <a:bodyPr>
            <a:normAutofit/>
          </a:bodyPr>
          <a:lstStyle/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 are basically used to get the complete information about your remote systems.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can be used to implement conditional execution of tasks but also just to get ad-hoc information about your system. You can see all facts via below command.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all -m setup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Grep :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all -m setup | grep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ansible_os_family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 all -m setup | grep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ansible_architecture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ansible all -m setup | grep </a:t>
            </a:r>
            <a:r>
              <a:rPr lang="en-IN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fstype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shall discuss more about Facts in the playbooks section.</a:t>
            </a:r>
          </a:p>
        </p:txBody>
      </p:sp>
    </p:spTree>
    <p:extLst>
      <p:ext uri="{BB962C8B-B14F-4D97-AF65-F5344CB8AC3E}">
        <p14:creationId xmlns:p14="http://schemas.microsoft.com/office/powerpoint/2010/main" val="51309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51E8-48D9-4CAE-AC89-C758F705C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76DB0-4D2D-4874-B435-8A8483BB4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54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Topics Covered</vt:lpstr>
      <vt:lpstr>Ansible Facts  </vt:lpstr>
      <vt:lpstr>End…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Prabhu THANGAVEL</dc:creator>
  <cp:lastModifiedBy>Thangavel, Prabhu</cp:lastModifiedBy>
  <cp:revision>112</cp:revision>
  <dcterms:created xsi:type="dcterms:W3CDTF">2019-08-19T11:39:18Z</dcterms:created>
  <dcterms:modified xsi:type="dcterms:W3CDTF">2020-07-22T14:08:41Z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iteId">
    <vt:lpwstr>b3f4f7c2-72ce-4192-aba4-d6c7719b5766</vt:lpwstr>
  </property>
  <property fmtid="{D5CDD505-2E9C-101B-9397-08002B2CF9AE}" pid="4" name="MSIP_Label_d2db9220-a04a-4f06-aab9-80cbe5287fb3_Owner">
    <vt:lpwstr>prabhu.thangavel@amadeus.com</vt:lpwstr>
  </property>
  <property fmtid="{D5CDD505-2E9C-101B-9397-08002B2CF9AE}" pid="5" name="MSIP_Label_d2db9220-a04a-4f06-aab9-80cbe5287fb3_SetDate">
    <vt:lpwstr>2019-08-19T11:40:24.9526996Z</vt:lpwstr>
  </property>
  <property fmtid="{D5CDD505-2E9C-101B-9397-08002B2CF9AE}" pid="6" name="MSIP_Label_d2db9220-a04a-4f06-aab9-80cbe5287fb3_Name">
    <vt:lpwstr>Restricted</vt:lpwstr>
  </property>
  <property fmtid="{D5CDD505-2E9C-101B-9397-08002B2CF9AE}" pid="7" name="MSIP_Label_d2db9220-a04a-4f06-aab9-80cbe5287fb3_Application">
    <vt:lpwstr>Microsoft Azure Information Protection</vt:lpwstr>
  </property>
  <property fmtid="{D5CDD505-2E9C-101B-9397-08002B2CF9AE}" pid="8" name="MSIP_Label_d2db9220-a04a-4f06-aab9-80cbe5287fb3_ActionId">
    <vt:lpwstr>879bf089-321a-4201-82fd-b93514d8535a</vt:lpwstr>
  </property>
  <property fmtid="{D5CDD505-2E9C-101B-9397-08002B2CF9AE}" pid="9" name="MSIP_Label_d2db9220-a04a-4f06-aab9-80cbe5287fb3_Extended_MSFT_Method">
    <vt:lpwstr>Automatic</vt:lpwstr>
  </property>
  <property fmtid="{D5CDD505-2E9C-101B-9397-08002B2CF9AE}" pid="10" name="Sensitivity">
    <vt:lpwstr>Restricted</vt:lpwstr>
  </property>
</Properties>
</file>