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2ABC-7023-416E-AD21-66C2A347D465}" v="2" dt="2020-07-28T01:10:1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41C2ABC-7023-416E-AD21-66C2A347D465}"/>
    <pc:docChg chg="undo custSel addSld modSld">
      <pc:chgData name="Thangavel, Prabhu" userId="3e579001-273a-496a-ad86-41a8219b525d" providerId="ADAL" clId="{141C2ABC-7023-416E-AD21-66C2A347D465}" dt="2020-07-31T01:32:48.426" v="222" actId="20577"/>
      <pc:docMkLst>
        <pc:docMk/>
      </pc:docMkLst>
      <pc:sldChg chg="modSp add">
        <pc:chgData name="Thangavel, Prabhu" userId="3e579001-273a-496a-ad86-41a8219b525d" providerId="ADAL" clId="{141C2ABC-7023-416E-AD21-66C2A347D465}" dt="2020-07-31T01:32:48.426" v="222" actId="20577"/>
        <pc:sldMkLst>
          <pc:docMk/>
          <pc:sldMk cId="3426997728" sldId="270"/>
        </pc:sldMkLst>
        <pc:spChg chg="mod">
          <ac:chgData name="Thangavel, Prabhu" userId="3e579001-273a-496a-ad86-41a8219b525d" providerId="ADAL" clId="{141C2ABC-7023-416E-AD21-66C2A347D465}" dt="2020-07-28T01:07:28.851" v="9" actId="313"/>
          <ac:spMkLst>
            <pc:docMk/>
            <pc:sldMk cId="3426997728" sldId="270"/>
            <ac:spMk id="2" creationId="{86BD35CC-045D-48F6-B32A-BE0116250D9E}"/>
          </ac:spMkLst>
        </pc:spChg>
        <pc:spChg chg="mod">
          <ac:chgData name="Thangavel, Prabhu" userId="3e579001-273a-496a-ad86-41a8219b525d" providerId="ADAL" clId="{141C2ABC-7023-416E-AD21-66C2A347D465}" dt="2020-07-31T01:32:48.426" v="222" actId="20577"/>
          <ac:spMkLst>
            <pc:docMk/>
            <pc:sldMk cId="3426997728" sldId="270"/>
            <ac:spMk id="3" creationId="{85711AC8-E205-4006-8279-561D47435F30}"/>
          </ac:spMkLst>
        </pc:spChg>
      </pc:sldChg>
    </pc:docChg>
  </pc:docChgLst>
  <pc:docChgLst>
    <pc:chgData name="Thangavel, Prabhu" userId="3e579001-273a-496a-ad86-41a8219b525d" providerId="ADAL" clId="{AAE47881-0E11-4F7B-9E71-810DDD9D00A4}"/>
    <pc:docChg chg="undo custSel delSld modSld">
      <pc:chgData name="Thangavel, Prabhu" userId="3e579001-273a-496a-ad86-41a8219b525d" providerId="ADAL" clId="{AAE47881-0E11-4F7B-9E71-810DDD9D00A4}" dt="2020-07-22T14:25:20.405" v="297" actId="2696"/>
      <pc:docMkLst>
        <pc:docMk/>
      </pc:docMkLst>
      <pc:sldChg chg="modSp modAnim">
        <pc:chgData name="Thangavel, Prabhu" userId="3e579001-273a-496a-ad86-41a8219b525d" providerId="ADAL" clId="{AAE47881-0E11-4F7B-9E71-810DDD9D00A4}" dt="2020-07-22T14:11:37.312" v="21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AAE47881-0E11-4F7B-9E71-810DDD9D00A4}" dt="2020-07-22T14:11:37.312" v="21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 modAnim">
        <pc:chgData name="Thangavel, Prabhu" userId="3e579001-273a-496a-ad86-41a8219b525d" providerId="ADAL" clId="{AAE47881-0E11-4F7B-9E71-810DDD9D00A4}" dt="2020-07-22T14:25:13.799" v="296"/>
        <pc:sldMkLst>
          <pc:docMk/>
          <pc:sldMk cId="4017747162" sldId="259"/>
        </pc:sldMkLst>
        <pc:spChg chg="mod">
          <ac:chgData name="Thangavel, Prabhu" userId="3e579001-273a-496a-ad86-41a8219b525d" providerId="ADAL" clId="{AAE47881-0E11-4F7B-9E71-810DDD9D00A4}" dt="2020-07-22T14:10:00.145" v="18" actId="14100"/>
          <ac:spMkLst>
            <pc:docMk/>
            <pc:sldMk cId="4017747162" sldId="259"/>
            <ac:spMk id="2" creationId="{E93781AE-7171-485D-B3FA-4D31BDF63E80}"/>
          </ac:spMkLst>
        </pc:spChg>
        <pc:spChg chg="mod">
          <ac:chgData name="Thangavel, Prabhu" userId="3e579001-273a-496a-ad86-41a8219b525d" providerId="ADAL" clId="{AAE47881-0E11-4F7B-9E71-810DDD9D00A4}" dt="2020-07-22T14:24:43.640" v="291" actId="255"/>
          <ac:spMkLst>
            <pc:docMk/>
            <pc:sldMk cId="4017747162" sldId="259"/>
            <ac:spMk id="3" creationId="{1254BD52-9AEE-472D-8133-8FDED4946E0B}"/>
          </ac:spMkLst>
        </pc:spChg>
      </pc:sldChg>
      <pc:sldChg chg="modSp del">
        <pc:chgData name="Thangavel, Prabhu" userId="3e579001-273a-496a-ad86-41a8219b525d" providerId="ADAL" clId="{AAE47881-0E11-4F7B-9E71-810DDD9D00A4}" dt="2020-07-22T14:25:20.405" v="297" actId="2696"/>
        <pc:sldMkLst>
          <pc:docMk/>
          <pc:sldMk cId="1151399751" sldId="262"/>
        </pc:sldMkLst>
        <pc:spChg chg="mod">
          <ac:chgData name="Thangavel, Prabhu" userId="3e579001-273a-496a-ad86-41a8219b525d" providerId="ADAL" clId="{AAE47881-0E11-4F7B-9E71-810DDD9D00A4}" dt="2020-07-22T14:14:52.962" v="117"/>
          <ac:spMkLst>
            <pc:docMk/>
            <pc:sldMk cId="1151399751" sldId="262"/>
            <ac:spMk id="6" creationId="{A8BF188D-E2EF-4774-928E-7C53C70A7E84}"/>
          </ac:spMkLst>
        </pc:spChg>
      </pc:sldChg>
      <pc:sldChg chg="modSp">
        <pc:chgData name="Thangavel, Prabhu" userId="3e579001-273a-496a-ad86-41a8219b525d" providerId="ADAL" clId="{AAE47881-0E11-4F7B-9E71-810DDD9D00A4}" dt="2020-07-22T14:23:23.439" v="288" actId="255"/>
        <pc:sldMkLst>
          <pc:docMk/>
          <pc:sldMk cId="11126863" sldId="267"/>
        </pc:sldMkLst>
        <pc:spChg chg="mod">
          <ac:chgData name="Thangavel, Prabhu" userId="3e579001-273a-496a-ad86-41a8219b525d" providerId="ADAL" clId="{AAE47881-0E11-4F7B-9E71-810DDD9D00A4}" dt="2020-07-22T14:23:23.439" v="288" actId="255"/>
          <ac:spMkLst>
            <pc:docMk/>
            <pc:sldMk cId="11126863" sldId="267"/>
            <ac:spMk id="2" creationId="{504151E8-48D9-4CAE-AC89-C758F705C95A}"/>
          </ac:spMkLst>
        </pc:spChg>
      </pc:sldChg>
      <pc:sldChg chg="modSp">
        <pc:chgData name="Thangavel, Prabhu" userId="3e579001-273a-496a-ad86-41a8219b525d" providerId="ADAL" clId="{AAE47881-0E11-4F7B-9E71-810DDD9D00A4}" dt="2020-07-22T14:24:05.594" v="289" actId="20577"/>
        <pc:sldMkLst>
          <pc:docMk/>
          <pc:sldMk cId="2796402112" sldId="268"/>
        </pc:sldMkLst>
        <pc:spChg chg="mod">
          <ac:chgData name="Thangavel, Prabhu" userId="3e579001-273a-496a-ad86-41a8219b525d" providerId="ADAL" clId="{AAE47881-0E11-4F7B-9E71-810DDD9D00A4}" dt="2020-07-22T14:24:05.594" v="289" actId="20577"/>
          <ac:spMkLst>
            <pc:docMk/>
            <pc:sldMk cId="2796402112" sldId="268"/>
            <ac:spMk id="3" creationId="{85711AC8-E205-4006-8279-561D47435F30}"/>
          </ac:spMkLst>
        </pc:spChg>
      </pc:sldChg>
      <pc:sldChg chg="modSp">
        <pc:chgData name="Thangavel, Prabhu" userId="3e579001-273a-496a-ad86-41a8219b525d" providerId="ADAL" clId="{AAE47881-0E11-4F7B-9E71-810DDD9D00A4}" dt="2020-07-22T14:18:17.555" v="271" actId="255"/>
        <pc:sldMkLst>
          <pc:docMk/>
          <pc:sldMk cId="3352750453" sldId="269"/>
        </pc:sldMkLst>
        <pc:spChg chg="mod">
          <ac:chgData name="Thangavel, Prabhu" userId="3e579001-273a-496a-ad86-41a8219b525d" providerId="ADAL" clId="{AAE47881-0E11-4F7B-9E71-810DDD9D00A4}" dt="2020-07-22T14:18:17.555" v="271" actId="255"/>
          <ac:spMkLst>
            <pc:docMk/>
            <pc:sldMk cId="3352750453" sldId="269"/>
            <ac:spMk id="3" creationId="{85711AC8-E205-4006-8279-561D47435F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3AC179A8-FA2F-49D8-85B8-6910C8A013F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179871"/>
            <a:ext cx="9273105" cy="506852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an ad-hoc command 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0915968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an ad-hoc command 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199535"/>
            <a:ext cx="11271701" cy="5455265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ad-hoc command is something that you might type in to do something really quick, but don’t want to save for later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session you can understand the basics of what Ansible can do prior to learning the playbook.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commands can also be used to do quick things that you might not necessarily want to write a full playbook.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 – The true power of Ansible lies in playbook rite? Then why you would need Ad-hoc tasks?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assume – You want to power off all your instance for some maintenance purpose and it is once in blue moon activity rite ? In this kind of scenarios you could execute a quick one-liner in Ansible without writing a playbook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5CC-045D-48F6-B32A-BE01162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1.0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AC8-E205-4006-8279-561D47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19200"/>
            <a:ext cx="11460480" cy="5506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Directory using [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module: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-a "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directory-name” --ask-pass (-k)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running shell commands using [shell] module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shell -a "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-ag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“--ask-pass (-k)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a file to remote machines using [copy] module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copy -a "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/hosts“--ask-pass (-k)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[file] module you can change ownership and permissions on files.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webs -m file -a "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/b.txt mode=600 owner=xxx group=xxx“--ask-pass (-k)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two commands in single ones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shell -a "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666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bruce:localadmin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–k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 servers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-a "/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/reboot" --ask-pass (-k)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5CC-045D-48F6-B32A-BE01162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1.1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AC8-E205-4006-8279-561D47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347019"/>
            <a:ext cx="10962967" cy="525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Install using [YUM, APT] module: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yum -a "name=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state=present“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remove using [YUM, APT] module: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yum -a "name=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state=absent“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using [user] module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user -a "name=foo password=&lt;crypted password here&gt;"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User using [user] module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user -a "name=foo state=absent“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service using [service] module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available : [started] [restarted] [stopped]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webservers -m service -a "name=httpd state=started“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5CC-045D-48F6-B32A-BE01162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AC8-E205-4006-8279-561D47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347019"/>
            <a:ext cx="10962967" cy="525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Target multiple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prod:staging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yum -a "name=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state=present“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hosts : To see number of hosts in inventory file: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ping --list-hosts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9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1E8-48D9-4CAE-AC89-C758F705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6DB0-4D2D-4874-B435-8A8483BB4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496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What’s an ad-hoc command ?   </vt:lpstr>
      <vt:lpstr>Exercise 1.0  </vt:lpstr>
      <vt:lpstr>Exercise 1.1 </vt:lpstr>
      <vt:lpstr>Cont.…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110</cp:revision>
  <dcterms:created xsi:type="dcterms:W3CDTF">2019-08-19T11:39:18Z</dcterms:created>
  <dcterms:modified xsi:type="dcterms:W3CDTF">2020-07-31T01:32:50Z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