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70" r:id="rId6"/>
    <p:sldId id="268" r:id="rId7"/>
    <p:sldId id="269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3B710-76F2-45E7-BF98-DBD1EFB744EF}" v="54" dt="2020-07-22T15:31:08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B013B710-76F2-45E7-BF98-DBD1EFB744EF}"/>
    <pc:docChg chg="undo custSel addSld delSld modSld">
      <pc:chgData name="Thangavel, Prabhu" userId="3e579001-273a-496a-ad86-41a8219b525d" providerId="ADAL" clId="{B013B710-76F2-45E7-BF98-DBD1EFB744EF}" dt="2020-07-22T15:31:08.335" v="1607" actId="20577"/>
      <pc:docMkLst>
        <pc:docMk/>
      </pc:docMkLst>
      <pc:sldChg chg="modSp modAnim">
        <pc:chgData name="Thangavel, Prabhu" userId="3e579001-273a-496a-ad86-41a8219b525d" providerId="ADAL" clId="{B013B710-76F2-45E7-BF98-DBD1EFB744EF}" dt="2020-07-22T15:31:08.335" v="1607" actId="20577"/>
        <pc:sldMkLst>
          <pc:docMk/>
          <pc:sldMk cId="2592763959" sldId="258"/>
        </pc:sldMkLst>
        <pc:spChg chg="mod">
          <ac:chgData name="Thangavel, Prabhu" userId="3e579001-273a-496a-ad86-41a8219b525d" providerId="ADAL" clId="{B013B710-76F2-45E7-BF98-DBD1EFB744EF}" dt="2020-07-22T15:31:08.335" v="1607" actId="20577"/>
          <ac:spMkLst>
            <pc:docMk/>
            <pc:sldMk cId="2592763959" sldId="258"/>
            <ac:spMk id="3" creationId="{BB1A52E3-DD93-426A-9FAA-FC44C703E55B}"/>
          </ac:spMkLst>
        </pc:spChg>
      </pc:sldChg>
      <pc:sldChg chg="modSp">
        <pc:chgData name="Thangavel, Prabhu" userId="3e579001-273a-496a-ad86-41a8219b525d" providerId="ADAL" clId="{B013B710-76F2-45E7-BF98-DBD1EFB744EF}" dt="2020-07-22T14:37:06.952" v="767" actId="14100"/>
        <pc:sldMkLst>
          <pc:docMk/>
          <pc:sldMk cId="4017747162" sldId="259"/>
        </pc:sldMkLst>
        <pc:spChg chg="mod">
          <ac:chgData name="Thangavel, Prabhu" userId="3e579001-273a-496a-ad86-41a8219b525d" providerId="ADAL" clId="{B013B710-76F2-45E7-BF98-DBD1EFB744EF}" dt="2020-07-22T13:52:53.622" v="41" actId="20577"/>
          <ac:spMkLst>
            <pc:docMk/>
            <pc:sldMk cId="4017747162" sldId="259"/>
            <ac:spMk id="2" creationId="{E93781AE-7171-485D-B3FA-4D31BDF63E80}"/>
          </ac:spMkLst>
        </pc:spChg>
        <pc:spChg chg="mod">
          <ac:chgData name="Thangavel, Prabhu" userId="3e579001-273a-496a-ad86-41a8219b525d" providerId="ADAL" clId="{B013B710-76F2-45E7-BF98-DBD1EFB744EF}" dt="2020-07-22T14:37:06.952" v="767" actId="14100"/>
          <ac:spMkLst>
            <pc:docMk/>
            <pc:sldMk cId="4017747162" sldId="259"/>
            <ac:spMk id="3" creationId="{1254BD52-9AEE-472D-8133-8FDED4946E0B}"/>
          </ac:spMkLst>
        </pc:spChg>
      </pc:sldChg>
      <pc:sldChg chg="del">
        <pc:chgData name="Thangavel, Prabhu" userId="3e579001-273a-496a-ad86-41a8219b525d" providerId="ADAL" clId="{B013B710-76F2-45E7-BF98-DBD1EFB744EF}" dt="2020-07-22T13:57:00.055" v="429" actId="2696"/>
        <pc:sldMkLst>
          <pc:docMk/>
          <pc:sldMk cId="1151399751" sldId="262"/>
        </pc:sldMkLst>
      </pc:sldChg>
      <pc:sldChg chg="modSp">
        <pc:chgData name="Thangavel, Prabhu" userId="3e579001-273a-496a-ad86-41a8219b525d" providerId="ADAL" clId="{B013B710-76F2-45E7-BF98-DBD1EFB744EF}" dt="2020-07-22T14:34:06.165" v="590" actId="255"/>
        <pc:sldMkLst>
          <pc:docMk/>
          <pc:sldMk cId="11126863" sldId="267"/>
        </pc:sldMkLst>
        <pc:spChg chg="mod">
          <ac:chgData name="Thangavel, Prabhu" userId="3e579001-273a-496a-ad86-41a8219b525d" providerId="ADAL" clId="{B013B710-76F2-45E7-BF98-DBD1EFB744EF}" dt="2020-07-22T14:34:06.165" v="590" actId="255"/>
          <ac:spMkLst>
            <pc:docMk/>
            <pc:sldMk cId="11126863" sldId="267"/>
            <ac:spMk id="2" creationId="{504151E8-48D9-4CAE-AC89-C758F705C95A}"/>
          </ac:spMkLst>
        </pc:spChg>
      </pc:sldChg>
      <pc:sldChg chg="modSp">
        <pc:chgData name="Thangavel, Prabhu" userId="3e579001-273a-496a-ad86-41a8219b525d" providerId="ADAL" clId="{B013B710-76F2-45E7-BF98-DBD1EFB744EF}" dt="2020-07-22T15:29:42.680" v="1494" actId="27636"/>
        <pc:sldMkLst>
          <pc:docMk/>
          <pc:sldMk cId="2796402112" sldId="268"/>
        </pc:sldMkLst>
        <pc:spChg chg="mod">
          <ac:chgData name="Thangavel, Prabhu" userId="3e579001-273a-496a-ad86-41a8219b525d" providerId="ADAL" clId="{B013B710-76F2-45E7-BF98-DBD1EFB744EF}" dt="2020-07-22T14:32:28.655" v="550" actId="313"/>
          <ac:spMkLst>
            <pc:docMk/>
            <pc:sldMk cId="2796402112" sldId="268"/>
            <ac:spMk id="2" creationId="{86BD35CC-045D-48F6-B32A-BE0116250D9E}"/>
          </ac:spMkLst>
        </pc:spChg>
        <pc:spChg chg="mod">
          <ac:chgData name="Thangavel, Prabhu" userId="3e579001-273a-496a-ad86-41a8219b525d" providerId="ADAL" clId="{B013B710-76F2-45E7-BF98-DBD1EFB744EF}" dt="2020-07-22T15:29:42.680" v="1494" actId="27636"/>
          <ac:spMkLst>
            <pc:docMk/>
            <pc:sldMk cId="2796402112" sldId="268"/>
            <ac:spMk id="3" creationId="{85711AC8-E205-4006-8279-561D47435F30}"/>
          </ac:spMkLst>
        </pc:spChg>
      </pc:sldChg>
      <pc:sldChg chg="modSp">
        <pc:chgData name="Thangavel, Prabhu" userId="3e579001-273a-496a-ad86-41a8219b525d" providerId="ADAL" clId="{B013B710-76F2-45E7-BF98-DBD1EFB744EF}" dt="2020-07-22T15:30:29.719" v="1590" actId="27636"/>
        <pc:sldMkLst>
          <pc:docMk/>
          <pc:sldMk cId="3352750453" sldId="269"/>
        </pc:sldMkLst>
        <pc:spChg chg="mod">
          <ac:chgData name="Thangavel, Prabhu" userId="3e579001-273a-496a-ad86-41a8219b525d" providerId="ADAL" clId="{B013B710-76F2-45E7-BF98-DBD1EFB744EF}" dt="2020-07-22T15:30:29.719" v="1590" actId="27636"/>
          <ac:spMkLst>
            <pc:docMk/>
            <pc:sldMk cId="3352750453" sldId="269"/>
            <ac:spMk id="3" creationId="{85711AC8-E205-4006-8279-561D47435F30}"/>
          </ac:spMkLst>
        </pc:spChg>
      </pc:sldChg>
      <pc:sldChg chg="modSp add">
        <pc:chgData name="Thangavel, Prabhu" userId="3e579001-273a-496a-ad86-41a8219b525d" providerId="ADAL" clId="{B013B710-76F2-45E7-BF98-DBD1EFB744EF}" dt="2020-07-22T14:54:14.222" v="1307" actId="14100"/>
        <pc:sldMkLst>
          <pc:docMk/>
          <pc:sldMk cId="2111861783" sldId="270"/>
        </pc:sldMkLst>
        <pc:spChg chg="mod">
          <ac:chgData name="Thangavel, Prabhu" userId="3e579001-273a-496a-ad86-41a8219b525d" providerId="ADAL" clId="{B013B710-76F2-45E7-BF98-DBD1EFB744EF}" dt="2020-07-22T14:36:46.663" v="760" actId="20577"/>
          <ac:spMkLst>
            <pc:docMk/>
            <pc:sldMk cId="2111861783" sldId="270"/>
            <ac:spMk id="2" creationId="{E93781AE-7171-485D-B3FA-4D31BDF63E80}"/>
          </ac:spMkLst>
        </pc:spChg>
        <pc:spChg chg="mod">
          <ac:chgData name="Thangavel, Prabhu" userId="3e579001-273a-496a-ad86-41a8219b525d" providerId="ADAL" clId="{B013B710-76F2-45E7-BF98-DBD1EFB744EF}" dt="2020-07-22T14:54:14.222" v="1307" actId="14100"/>
          <ac:spMkLst>
            <pc:docMk/>
            <pc:sldMk cId="2111861783" sldId="270"/>
            <ac:spMk id="3" creationId="{1254BD52-9AEE-472D-8133-8FDED4946E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3AC179A8-FA2F-49D8-85B8-6910C8A013FD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71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179871"/>
            <a:ext cx="9273105" cy="506852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Creation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exercise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648495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1101213"/>
            <a:ext cx="10027920" cy="54113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we might not have full root access in remote machine and we are supposed to do the tasks from different user with elevated privilege.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cases ansible allows you to ‘become’ another user for executing tasks.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using existing privilege escalation tools, which you probably already using like 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4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648495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Creation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09040"/>
            <a:ext cx="10200640" cy="2590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create an sample user in target hosts – oracle to do further activities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all -m shell -a 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useradd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oracle“ -k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shell -a 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wheel oracle“  -k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 we will setup the oracle user password manually in target hosts, in later session we will see how to set password for user through ansible in encrypted way.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6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5CC-045D-48F6-B32A-BE01162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32609" cy="746162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1.0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1AC8-E205-4006-8279-561D4743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98881"/>
            <a:ext cx="11423969" cy="5394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Directory using [</a:t>
            </a:r>
            <a:r>
              <a:rPr lang="en-I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module: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-a “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directory-name"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running shell commands using [shell] module</a:t>
            </a:r>
            <a:endParaRPr lang="en-US" u="sng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shell -a 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-ag wheel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a file to remote machines using [copy] module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copy -a 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/hosts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/hosts“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[file] module you can change ownership and permissions on files.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webs -m file -a 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/b.txt mode=600 owner=xxx group=xxx“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two commands in single ones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shell -a "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666 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bruce:localadmin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35CC-045D-48F6-B32A-BE01162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43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1.1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1AC8-E205-4006-8279-561D4743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1347019"/>
            <a:ext cx="10962967" cy="5250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Install using [YUM, APT] module: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yum -a "name=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state=present“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remove using [YUM, APT] module: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yum -a "name=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ntp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state=absent“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User using [user] module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user -a "name=foo password=&lt;crypted password here&gt;“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User using [user] module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user -a "name=foo state=absent“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service using [service] module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available : [started] [restarted] [stopped]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webservers -m service -a "name=httpd state=started“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IN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=oracle -become(b) --ask-become-pass(K)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setup with </a:t>
            </a:r>
            <a:r>
              <a:rPr lang="en-US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privilege</a:t>
            </a:r>
          </a:p>
          <a:p>
            <a:pPr marL="0" indent="0">
              <a:buNone/>
            </a:pPr>
            <a:r>
              <a:rPr lang="pl-PL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web -m setup –u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pl-PL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–b -k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5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51E8-48D9-4CAE-AC89-C758F705C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76DB0-4D2D-4874-B435-8A8483BB4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386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Become   </vt:lpstr>
      <vt:lpstr>User Creation   </vt:lpstr>
      <vt:lpstr>Exercise 1.0 </vt:lpstr>
      <vt:lpstr>Exercise 1.1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110</cp:revision>
  <dcterms:created xsi:type="dcterms:W3CDTF">2019-08-19T11:39:18Z</dcterms:created>
  <dcterms:modified xsi:type="dcterms:W3CDTF">2020-07-22T15:31:12Z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