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5" r:id="rId6"/>
    <p:sldId id="266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FF4C0EC4-8A45-44C7-9907-3F959BC00B2B}"/>
    <pc:docChg chg="custSel delSld modSld">
      <pc:chgData name="Thangavel, Prabhu" userId="3e579001-273a-496a-ad86-41a8219b525d" providerId="ADAL" clId="{FF4C0EC4-8A45-44C7-9907-3F959BC00B2B}" dt="2020-07-22T15:47:34.845" v="90" actId="14100"/>
      <pc:docMkLst>
        <pc:docMk/>
      </pc:docMkLst>
      <pc:sldChg chg="modSp modAnim">
        <pc:chgData name="Thangavel, Prabhu" userId="3e579001-273a-496a-ad86-41a8219b525d" providerId="ADAL" clId="{FF4C0EC4-8A45-44C7-9907-3F959BC00B2B}" dt="2020-07-22T15:46:19.907" v="3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FF4C0EC4-8A45-44C7-9907-3F959BC00B2B}" dt="2020-07-22T15:46:19.907" v="3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FF4C0EC4-8A45-44C7-9907-3F959BC00B2B}" dt="2020-07-22T15:46:34.001" v="22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FF4C0EC4-8A45-44C7-9907-3F959BC00B2B}" dt="2020-07-22T15:46:34.001" v="22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FF4C0EC4-8A45-44C7-9907-3F959BC00B2B}" dt="2020-07-22T15:47:08.850" v="26" actId="14100"/>
        <pc:sldMkLst>
          <pc:docMk/>
          <pc:sldMk cId="3722921506" sldId="265"/>
        </pc:sldMkLst>
        <pc:spChg chg="mod">
          <ac:chgData name="Thangavel, Prabhu" userId="3e579001-273a-496a-ad86-41a8219b525d" providerId="ADAL" clId="{FF4C0EC4-8A45-44C7-9907-3F959BC00B2B}" dt="2020-07-22T15:47:08.850" v="26" actId="14100"/>
          <ac:spMkLst>
            <pc:docMk/>
            <pc:sldMk cId="3722921506" sldId="265"/>
            <ac:spMk id="2" creationId="{65E4CE31-51C9-4FE9-8AB5-C0DD2DA35681}"/>
          </ac:spMkLst>
        </pc:spChg>
      </pc:sldChg>
      <pc:sldChg chg="modSp">
        <pc:chgData name="Thangavel, Prabhu" userId="3e579001-273a-496a-ad86-41a8219b525d" providerId="ADAL" clId="{FF4C0EC4-8A45-44C7-9907-3F959BC00B2B}" dt="2020-07-22T15:47:22.327" v="62" actId="14100"/>
        <pc:sldMkLst>
          <pc:docMk/>
          <pc:sldMk cId="253429098" sldId="266"/>
        </pc:sldMkLst>
        <pc:spChg chg="mod">
          <ac:chgData name="Thangavel, Prabhu" userId="3e579001-273a-496a-ad86-41a8219b525d" providerId="ADAL" clId="{FF4C0EC4-8A45-44C7-9907-3F959BC00B2B}" dt="2020-07-22T15:47:22.327" v="62" actId="14100"/>
          <ac:spMkLst>
            <pc:docMk/>
            <pc:sldMk cId="253429098" sldId="266"/>
            <ac:spMk id="2" creationId="{65E4CE31-51C9-4FE9-8AB5-C0DD2DA35681}"/>
          </ac:spMkLst>
        </pc:spChg>
      </pc:sldChg>
      <pc:sldChg chg="modSp">
        <pc:chgData name="Thangavel, Prabhu" userId="3e579001-273a-496a-ad86-41a8219b525d" providerId="ADAL" clId="{FF4C0EC4-8A45-44C7-9907-3F959BC00B2B}" dt="2020-07-22T15:47:34.845" v="90" actId="14100"/>
        <pc:sldMkLst>
          <pc:docMk/>
          <pc:sldMk cId="1442280257" sldId="267"/>
        </pc:sldMkLst>
        <pc:spChg chg="mod">
          <ac:chgData name="Thangavel, Prabhu" userId="3e579001-273a-496a-ad86-41a8219b525d" providerId="ADAL" clId="{FF4C0EC4-8A45-44C7-9907-3F959BC00B2B}" dt="2020-07-22T15:47:34.845" v="90" actId="14100"/>
          <ac:spMkLst>
            <pc:docMk/>
            <pc:sldMk cId="1442280257" sldId="267"/>
            <ac:spMk id="2" creationId="{65E4CE31-51C9-4FE9-8AB5-C0DD2DA35681}"/>
          </ac:spMkLst>
        </pc:spChg>
      </pc:sldChg>
      <pc:sldChg chg="del">
        <pc:chgData name="Thangavel, Prabhu" userId="3e579001-273a-496a-ad86-41a8219b525d" providerId="ADAL" clId="{FF4C0EC4-8A45-44C7-9907-3F959BC00B2B}" dt="2020-07-22T15:46:09.908" v="0" actId="2696"/>
        <pc:sldMkLst>
          <pc:docMk/>
          <pc:sldMk cId="3671289070" sldId="269"/>
        </pc:sldMkLst>
      </pc:sldChg>
    </pc:docChg>
  </pc:docChgLst>
  <pc:docChgLst>
    <pc:chgData name="Thangavel, Prabhu" userId="3e579001-273a-496a-ad86-41a8219b525d" providerId="ADAL" clId="{F26D7FBB-AD7E-458D-BE57-BBE3E148C8A9}"/>
    <pc:docChg chg="custSel modSld">
      <pc:chgData name="Thangavel, Prabhu" userId="3e579001-273a-496a-ad86-41a8219b525d" providerId="ADAL" clId="{F26D7FBB-AD7E-458D-BE57-BBE3E148C8A9}" dt="2020-07-26T16:58:49.564" v="1" actId="313"/>
      <pc:docMkLst>
        <pc:docMk/>
      </pc:docMkLst>
      <pc:sldChg chg="modSp">
        <pc:chgData name="Thangavel, Prabhu" userId="3e579001-273a-496a-ad86-41a8219b525d" providerId="ADAL" clId="{F26D7FBB-AD7E-458D-BE57-BBE3E148C8A9}" dt="2020-07-26T16:58:43.842" v="0" actId="313"/>
        <pc:sldMkLst>
          <pc:docMk/>
          <pc:sldMk cId="253429098" sldId="266"/>
        </pc:sldMkLst>
        <pc:spChg chg="mod">
          <ac:chgData name="Thangavel, Prabhu" userId="3e579001-273a-496a-ad86-41a8219b525d" providerId="ADAL" clId="{F26D7FBB-AD7E-458D-BE57-BBE3E148C8A9}" dt="2020-07-26T16:58:43.842" v="0" actId="313"/>
          <ac:spMkLst>
            <pc:docMk/>
            <pc:sldMk cId="253429098" sldId="266"/>
            <ac:spMk id="2" creationId="{65E4CE31-51C9-4FE9-8AB5-C0DD2DA35681}"/>
          </ac:spMkLst>
        </pc:spChg>
      </pc:sldChg>
      <pc:sldChg chg="modSp">
        <pc:chgData name="Thangavel, Prabhu" userId="3e579001-273a-496a-ad86-41a8219b525d" providerId="ADAL" clId="{F26D7FBB-AD7E-458D-BE57-BBE3E148C8A9}" dt="2020-07-26T16:58:49.564" v="1" actId="313"/>
        <pc:sldMkLst>
          <pc:docMk/>
          <pc:sldMk cId="1442280257" sldId="267"/>
        </pc:sldMkLst>
        <pc:spChg chg="mod">
          <ac:chgData name="Thangavel, Prabhu" userId="3e579001-273a-496a-ad86-41a8219b525d" providerId="ADAL" clId="{F26D7FBB-AD7E-458D-BE57-BBE3E148C8A9}" dt="2020-07-26T16:58:49.564" v="1" actId="313"/>
          <ac:spMkLst>
            <pc:docMk/>
            <pc:sldMk cId="1442280257" sldId="267"/>
            <ac:spMk id="2" creationId="{65E4CE31-51C9-4FE9-8AB5-C0DD2DA356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5" y="1229031"/>
            <a:ext cx="4640826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Playbooks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and Users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list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playbook execution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9"/>
            <a:ext cx="9404723" cy="618699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5106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 are completely different way to use ansible than in ad-hoc execution mode.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is very powerful concept in Ansible.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 are the basis for real simple configuration management and multi machine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 are really helpful and well suited to deploy complex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playbook you can orchestrate steps of any manual process which you do in daily basis.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launch tasks synchronously and asynchronously.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Playbooks are more likely to be kept in source control and used to push out your configuration to remote machines.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CE31-51C9-4FE9-8AB5-C0DD2DA3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3" y="250747"/>
            <a:ext cx="9260867" cy="7652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and Users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41E7-81B4-4AFC-AC03-DF100FD4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17600"/>
            <a:ext cx="9782723" cy="5264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play in a playbook, you get to choose which machines in your infrastructure to target and what remote user to complete the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[hosts]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is a list of one or more groups or host patterns, separated by colons.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[remote_user]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just the name of the user account.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users can also be defined per task.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supports for running things as another user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Escalation.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0F262-A774-4739-AF08-C64B808B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7" y="2791080"/>
            <a:ext cx="1843126" cy="665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C60B-87FD-4578-8CE9-D090077C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07" y="3957585"/>
            <a:ext cx="1843126" cy="846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8D016-2514-45F9-AFB7-2B0719AEA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407" y="5345112"/>
            <a:ext cx="1943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CE31-51C9-4FE9-8AB5-C0DD2DA3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250747"/>
            <a:ext cx="9240547" cy="7652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41E7-81B4-4AFC-AC03-DF100FD4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16000"/>
            <a:ext cx="9782723" cy="5079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keyword become on a particular task instead of the whole play.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login as you and then become a different user other then root.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other privilege escalation methods, like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required.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42365D-05E5-413F-B1DF-F8911C0C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63" y="1401857"/>
            <a:ext cx="2181225" cy="1162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86A04E-9766-44E5-AD66-6131EA8D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2" y="3235195"/>
            <a:ext cx="217170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8ED33-B59B-4FCE-9D86-EA99C5D11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52" y="4986349"/>
            <a:ext cx="21809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CE31-51C9-4FE9-8AB5-C0DD2DA3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3" y="250747"/>
            <a:ext cx="9782722" cy="7652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41E7-81B4-4AFC-AC03-DF100FD4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16000"/>
            <a:ext cx="9782723" cy="5079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control the order in which hosts should run.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values for order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The default. The order is ‘as provided’ by the 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Reverse_inventory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implies, this reverses the order ‘as provided’ by the 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are alphabetically sorted by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Reverse_sorted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Hosts are sorted by name in reverse alphabetical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are randomly ordered each run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4E302-6BCD-48DE-AA27-A31C4BBB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26" y="1623724"/>
            <a:ext cx="1965757" cy="8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CE31-51C9-4FE9-8AB5-C0DD2DA3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3" y="250747"/>
            <a:ext cx="5533994" cy="7652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list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41E7-81B4-4AFC-AC03-DF100FD4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51709"/>
            <a:ext cx="9782723" cy="416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play contain a list of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executed in order, one at a time against all machines mentioned in hosts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tasks should have name, which is displayed in the output while running the playbook.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very much human readable, so it is very useful to provide good description for each tasks.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6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329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About Playbooks</vt:lpstr>
      <vt:lpstr>Hosts and Users  </vt:lpstr>
      <vt:lpstr>Cont.… </vt:lpstr>
      <vt:lpstr>Cont.… </vt:lpstr>
      <vt:lpstr>Tasks list 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76</cp:revision>
  <dcterms:created xsi:type="dcterms:W3CDTF">2019-08-19T11:39:18Z</dcterms:created>
  <dcterms:modified xsi:type="dcterms:W3CDTF">2020-07-26T16:58:54Z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