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5" r:id="rId5"/>
    <p:sldId id="267" r:id="rId6"/>
    <p:sldId id="272" r:id="rId7"/>
    <p:sldId id="266" r:id="rId8"/>
    <p:sldId id="270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5F8C8-3796-4613-A556-6FCF4DD8624E}" v="29" dt="2020-07-27T16:41:29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66B5F8C8-3796-4613-A556-6FCF4DD8624E}"/>
    <pc:docChg chg="undo custSel addSld delSld modSld sldOrd">
      <pc:chgData name="Thangavel, Prabhu" userId="3e579001-273a-496a-ad86-41a8219b525d" providerId="ADAL" clId="{66B5F8C8-3796-4613-A556-6FCF4DD8624E}" dt="2020-07-27T16:42:11.043" v="152" actId="2696"/>
      <pc:docMkLst>
        <pc:docMk/>
      </pc:docMkLst>
      <pc:sldChg chg="modSp modAnim">
        <pc:chgData name="Thangavel, Prabhu" userId="3e579001-273a-496a-ad86-41a8219b525d" providerId="ADAL" clId="{66B5F8C8-3796-4613-A556-6FCF4DD8624E}" dt="2020-07-27T16:41:29.204" v="148" actId="27636"/>
        <pc:sldMkLst>
          <pc:docMk/>
          <pc:sldMk cId="2592763959" sldId="258"/>
        </pc:sldMkLst>
        <pc:spChg chg="mod">
          <ac:chgData name="Thangavel, Prabhu" userId="3e579001-273a-496a-ad86-41a8219b525d" providerId="ADAL" clId="{66B5F8C8-3796-4613-A556-6FCF4DD8624E}" dt="2020-07-27T16:41:29.204" v="148" actId="27636"/>
          <ac:spMkLst>
            <pc:docMk/>
            <pc:sldMk cId="2592763959" sldId="258"/>
            <ac:spMk id="3" creationId="{BB1A52E3-DD93-426A-9FAA-FC44C703E55B}"/>
          </ac:spMkLst>
        </pc:spChg>
      </pc:sldChg>
      <pc:sldChg chg="modSp">
        <pc:chgData name="Thangavel, Prabhu" userId="3e579001-273a-496a-ad86-41a8219b525d" providerId="ADAL" clId="{66B5F8C8-3796-4613-A556-6FCF4DD8624E}" dt="2020-07-26T17:24:54.935" v="144" actId="5793"/>
        <pc:sldMkLst>
          <pc:docMk/>
          <pc:sldMk cId="4071541795" sldId="264"/>
        </pc:sldMkLst>
        <pc:spChg chg="mod">
          <ac:chgData name="Thangavel, Prabhu" userId="3e579001-273a-496a-ad86-41a8219b525d" providerId="ADAL" clId="{66B5F8C8-3796-4613-A556-6FCF4DD8624E}" dt="2020-07-26T17:24:54.935" v="144" actId="5793"/>
          <ac:spMkLst>
            <pc:docMk/>
            <pc:sldMk cId="4071541795" sldId="264"/>
            <ac:spMk id="2" creationId="{DFACE85B-2A9A-49FF-8D03-1995C87B6CA3}"/>
          </ac:spMkLst>
        </pc:spChg>
      </pc:sldChg>
      <pc:sldChg chg="modSp">
        <pc:chgData name="Thangavel, Prabhu" userId="3e579001-273a-496a-ad86-41a8219b525d" providerId="ADAL" clId="{66B5F8C8-3796-4613-A556-6FCF4DD8624E}" dt="2020-07-26T17:06:53.595" v="135" actId="255"/>
        <pc:sldMkLst>
          <pc:docMk/>
          <pc:sldMk cId="3988802704" sldId="265"/>
        </pc:sldMkLst>
        <pc:spChg chg="mod">
          <ac:chgData name="Thangavel, Prabhu" userId="3e579001-273a-496a-ad86-41a8219b525d" providerId="ADAL" clId="{66B5F8C8-3796-4613-A556-6FCF4DD8624E}" dt="2020-07-26T17:06:53.595" v="135" actId="255"/>
          <ac:spMkLst>
            <pc:docMk/>
            <pc:sldMk cId="3988802704" sldId="265"/>
            <ac:spMk id="3" creationId="{BB1A52E3-DD93-426A-9FAA-FC44C703E55B}"/>
          </ac:spMkLst>
        </pc:spChg>
      </pc:sldChg>
      <pc:sldChg chg="modSp">
        <pc:chgData name="Thangavel, Prabhu" userId="3e579001-273a-496a-ad86-41a8219b525d" providerId="ADAL" clId="{66B5F8C8-3796-4613-A556-6FCF4DD8624E}" dt="2020-07-27T16:41:50.375" v="149" actId="5793"/>
        <pc:sldMkLst>
          <pc:docMk/>
          <pc:sldMk cId="726927343" sldId="266"/>
        </pc:sldMkLst>
        <pc:spChg chg="mod">
          <ac:chgData name="Thangavel, Prabhu" userId="3e579001-273a-496a-ad86-41a8219b525d" providerId="ADAL" clId="{66B5F8C8-3796-4613-A556-6FCF4DD8624E}" dt="2020-07-27T16:41:50.375" v="149" actId="5793"/>
          <ac:spMkLst>
            <pc:docMk/>
            <pc:sldMk cId="726927343" sldId="266"/>
            <ac:spMk id="2" creationId="{9836A743-7CBF-4061-A70F-C9E6AA99482E}"/>
          </ac:spMkLst>
        </pc:spChg>
      </pc:sldChg>
      <pc:sldChg chg="modSp">
        <pc:chgData name="Thangavel, Prabhu" userId="3e579001-273a-496a-ad86-41a8219b525d" providerId="ADAL" clId="{66B5F8C8-3796-4613-A556-6FCF4DD8624E}" dt="2020-07-26T17:17:16.711" v="137" actId="14100"/>
        <pc:sldMkLst>
          <pc:docMk/>
          <pc:sldMk cId="2652955431" sldId="267"/>
        </pc:sldMkLst>
        <pc:spChg chg="mod">
          <ac:chgData name="Thangavel, Prabhu" userId="3e579001-273a-496a-ad86-41a8219b525d" providerId="ADAL" clId="{66B5F8C8-3796-4613-A556-6FCF4DD8624E}" dt="2020-07-26T17:17:16.711" v="137" actId="14100"/>
          <ac:spMkLst>
            <pc:docMk/>
            <pc:sldMk cId="2652955431" sldId="267"/>
            <ac:spMk id="3" creationId="{BB1A52E3-DD93-426A-9FAA-FC44C703E55B}"/>
          </ac:spMkLst>
        </pc:spChg>
      </pc:sldChg>
      <pc:sldChg chg="add del">
        <pc:chgData name="Thangavel, Prabhu" userId="3e579001-273a-496a-ad86-41a8219b525d" providerId="ADAL" clId="{66B5F8C8-3796-4613-A556-6FCF4DD8624E}" dt="2020-07-27T16:42:11.043" v="152" actId="2696"/>
        <pc:sldMkLst>
          <pc:docMk/>
          <pc:sldMk cId="2521310785" sldId="271"/>
        </pc:sldMkLst>
      </pc:sldChg>
      <pc:sldChg chg="ord">
        <pc:chgData name="Thangavel, Prabhu" userId="3e579001-273a-496a-ad86-41a8219b525d" providerId="ADAL" clId="{66B5F8C8-3796-4613-A556-6FCF4DD8624E}" dt="2020-07-26T17:06:18.371" v="121"/>
        <pc:sldMkLst>
          <pc:docMk/>
          <pc:sldMk cId="1072449926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49A7C70-CB61-44DC-9F5C-4F7198085415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" y="1087121"/>
            <a:ext cx="6560084" cy="550672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playbook to install Apache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ignore_errors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Disable facts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retry file and how to control it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 check mode (“Dry run”)</a:t>
            </a:r>
          </a:p>
          <a:p>
            <a:pPr marL="5715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playbook execution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009166" cy="874637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playbook to install Apache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6" y="1170039"/>
            <a:ext cx="10979683" cy="5496232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hosts: web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remote_user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apache #if you want this task to be run as root this line is not required.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become: true #if you want this task to be run as root this line is not required.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tasks: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Install apache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yum: name=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state=present 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Install PHP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yum: name=php5 state=present 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apache service restart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service: name=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state=restarted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0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191730"/>
            <a:ext cx="9009166" cy="516193"/>
          </a:xfrm>
        </p:spPr>
        <p:txBody>
          <a:bodyPr>
            <a:normAutofit fontScale="90000"/>
          </a:bodyPr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ignore_errors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707923"/>
            <a:ext cx="9574848" cy="4300957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Install apache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yum: name=httpd state=present 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ignore_errors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True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Install PHP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yum: name=php5 state=present 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ignore_errors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True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apache service restart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service: name=httpd state=restarted</a:t>
            </a:r>
          </a:p>
          <a:p>
            <a:pPr marL="5715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5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009166" cy="648495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Disable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1" y="1101214"/>
            <a:ext cx="8111614" cy="3569110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see every time when you are executing the play it gathers the facts about remote machine by default which also consumes lot of time.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such thing you can disable it by adding additional line in playbook.</a:t>
            </a:r>
          </a:p>
          <a:p>
            <a:pPr marL="57150" indent="0"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gather_facts</a:t>
            </a: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</a:p>
        </p:txBody>
      </p:sp>
    </p:spTree>
    <p:extLst>
      <p:ext uri="{BB962C8B-B14F-4D97-AF65-F5344CB8AC3E}">
        <p14:creationId xmlns:p14="http://schemas.microsoft.com/office/powerpoint/2010/main" val="107244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009166" cy="648495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retry file and how to control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" y="1288026"/>
            <a:ext cx="8082118" cy="2349909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Ansible has problems running plays against a host, it will output the name of the host into a file in the user's home directory ending in '.retry’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disable it, if you don’t need.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ansible.cfg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and set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retry_files_enabled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False]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92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278A-E034-47CE-BDA9-F9609592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7" y="206478"/>
            <a:ext cx="5279922" cy="81607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 check mode (“Dry run”)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CA374-5FD8-4998-9B1E-4F4A67345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5806" y="1179870"/>
            <a:ext cx="7256207" cy="5555227"/>
          </a:xfrm>
        </p:spPr>
        <p:txBody>
          <a:bodyPr/>
          <a:lstStyle/>
          <a:p>
            <a:pPr marL="68580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mode is just a simulation.</a:t>
            </a:r>
          </a:p>
          <a:p>
            <a:pPr marL="68580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ansible-playbook is executed with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--check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not make any changes on remote systems. </a:t>
            </a:r>
          </a:p>
          <a:p>
            <a:pPr marL="68580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any module which support ‘check mode’ will report what changes they would have made rather than making them. </a:t>
            </a:r>
          </a:p>
          <a:p>
            <a:pPr marL="68580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modules that do not support check mode will also take no action, but just will not report what changes they might have made.</a:t>
            </a:r>
          </a:p>
          <a:p>
            <a:pPr marL="5715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ansible-playbook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foo.yml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–check</a:t>
            </a:r>
          </a:p>
          <a:p>
            <a:pPr marL="5715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you may want to modify the check mode behavior of individual tasks. This is done via the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check_mode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option, which can be added to tasks.</a:t>
            </a:r>
          </a:p>
          <a:p>
            <a:pPr marL="5715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There are two options:</a:t>
            </a:r>
          </a:p>
          <a:p>
            <a:pPr marL="5715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a task to run in check mode, even when the playbook is called without --check. This is called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check_mode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yes]</a:t>
            </a:r>
          </a:p>
          <a:p>
            <a:pPr marL="5715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a task to run in normal mode and make changes to the system, even when the playbook is called with --check. This is called [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check_mode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no]</a:t>
            </a:r>
          </a:p>
          <a:p>
            <a:pPr marL="4000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8D6B7E-260B-40C4-9EB7-EB6B86908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1249" y="1435509"/>
            <a:ext cx="3575543" cy="309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0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009166" cy="648495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playbook execution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1" y="1101213"/>
            <a:ext cx="8111614" cy="5643715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Playbook for user defined Inventory File.	</a:t>
            </a:r>
          </a:p>
          <a:p>
            <a:pPr marL="57150" indent="0"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ansible-playbook -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inventoryfilename</a:t>
            </a: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apache.yml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Playbook for Single host.</a:t>
            </a:r>
          </a:p>
          <a:p>
            <a:pPr marL="57150" indent="0"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ansible-playbook 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apache.yml</a:t>
            </a: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hostname1, hostname2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playbook for hosts defined in inventory file (Default method)</a:t>
            </a:r>
          </a:p>
          <a:p>
            <a:pPr marL="57150" indent="0"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ansible-playbook 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apache.yml</a:t>
            </a:r>
            <a:endParaRPr lang="en-US" sz="19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playbook by passing password</a:t>
            </a:r>
          </a:p>
          <a:p>
            <a:pPr marL="57150" indent="0"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ansible-playbook 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apache.yml</a:t>
            </a: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–k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playbook with additional forks</a:t>
            </a:r>
          </a:p>
          <a:p>
            <a:pPr marL="57150" indent="0"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ansible-playbook 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apache.yml</a:t>
            </a: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-k -f 10</a:t>
            </a:r>
          </a:p>
          <a:p>
            <a:pPr marL="57150" indent="0">
              <a:buNone/>
            </a:pPr>
            <a:endParaRPr lang="en-US" sz="19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52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410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Generic playbook to install Apache</vt:lpstr>
      <vt:lpstr>Using ignore_errors</vt:lpstr>
      <vt:lpstr>Disable facts</vt:lpstr>
      <vt:lpstr>Ansible retry file and how to control it.</vt:lpstr>
      <vt:lpstr>Playbook check mode (“Dry run”)</vt:lpstr>
      <vt:lpstr>Types of playbook execution 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109</cp:revision>
  <dcterms:created xsi:type="dcterms:W3CDTF">2019-08-19T11:39:18Z</dcterms:created>
  <dcterms:modified xsi:type="dcterms:W3CDTF">2020-07-27T16:42:17Z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