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E004A17-41B5-4BA4-B4FB-54F7D2C2BD33}"/>
    <pc:docChg chg="custSel modSld">
      <pc:chgData name="Thangavel, Prabhu" userId="3e579001-273a-496a-ad86-41a8219b525d" providerId="ADAL" clId="{6E004A17-41B5-4BA4-B4FB-54F7D2C2BD33}" dt="2020-07-26T17:25:08.061" v="6" actId="5793"/>
      <pc:docMkLst>
        <pc:docMk/>
      </pc:docMkLst>
      <pc:sldChg chg="modSp">
        <pc:chgData name="Thangavel, Prabhu" userId="3e579001-273a-496a-ad86-41a8219b525d" providerId="ADAL" clId="{6E004A17-41B5-4BA4-B4FB-54F7D2C2BD33}" dt="2020-07-26T17:25:08.061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E004A17-41B5-4BA4-B4FB-54F7D2C2BD33}" dt="2020-07-26T17:25:08.061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4640826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playbook of using handlers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9"/>
            <a:ext cx="9404723" cy="618699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 – Running operation on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5106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 are lists of tasks, not really anything different from regular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handlers are referenced by an global unique name and are notified by notifiers.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nothing notifies an handler, it will not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how many tasks notify a handler, it will run only 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‘notify’ actions are triggered at the end of each block of tasks in a play, and will only be triggered once even if notified by multiple different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multiple resources may indicate that apache needs to be restarted because they have changed a config file, but apache will only be bounced once to avoid unnecessary restarts.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 also will run only at end of the play not before that.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1FCF-914A-4796-827D-ED93442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255639"/>
            <a:ext cx="8962441" cy="7177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playbook of using handlers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A8AD-ED52-4E4D-B8C2-79073419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233044"/>
            <a:ext cx="5195887" cy="30547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F3DE4-33DE-4140-83AC-8B1DA8FA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2" y="1233044"/>
            <a:ext cx="5195888" cy="30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Handlers – Running operation on change</vt:lpstr>
      <vt:lpstr>Sample playbook of using handlers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82</cp:revision>
  <dcterms:created xsi:type="dcterms:W3CDTF">2019-08-19T11:39:18Z</dcterms:created>
  <dcterms:modified xsi:type="dcterms:W3CDTF">2020-07-26T17:25:09Z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