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5" r:id="rId6"/>
    <p:sldId id="266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672F1-F2E5-4DA0-B2DF-D5D45DE5CA04}" v="1" dt="2020-07-26T17:08:20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EE5672F1-F2E5-4DA0-B2DF-D5D45DE5CA04}"/>
    <pc:docChg chg="undo custSel modSld">
      <pc:chgData name="Thangavel, Prabhu" userId="3e579001-273a-496a-ad86-41a8219b525d" providerId="ADAL" clId="{EE5672F1-F2E5-4DA0-B2DF-D5D45DE5CA04}" dt="2020-07-26T17:25:32.382" v="157" actId="5793"/>
      <pc:docMkLst>
        <pc:docMk/>
      </pc:docMkLst>
      <pc:sldChg chg="modSp">
        <pc:chgData name="Thangavel, Prabhu" userId="3e579001-273a-496a-ad86-41a8219b525d" providerId="ADAL" clId="{EE5672F1-F2E5-4DA0-B2DF-D5D45DE5CA04}" dt="2020-07-26T17:09:01.316" v="18" actId="14100"/>
        <pc:sldMkLst>
          <pc:docMk/>
          <pc:sldMk cId="2592763959" sldId="258"/>
        </pc:sldMkLst>
        <pc:spChg chg="mod">
          <ac:chgData name="Thangavel, Prabhu" userId="3e579001-273a-496a-ad86-41a8219b525d" providerId="ADAL" clId="{EE5672F1-F2E5-4DA0-B2DF-D5D45DE5CA04}" dt="2020-07-26T17:09:01.316" v="18" actId="14100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EE5672F1-F2E5-4DA0-B2DF-D5D45DE5CA04}" dt="2020-07-26T17:25:32.382" v="157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EE5672F1-F2E5-4DA0-B2DF-D5D45DE5CA04}" dt="2020-07-26T17:25:32.382" v="157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EE5672F1-F2E5-4DA0-B2DF-D5D45DE5CA04}" dt="2020-07-26T17:13:39.750" v="77" actId="1076"/>
        <pc:sldMkLst>
          <pc:docMk/>
          <pc:sldMk cId="1575060444" sldId="265"/>
        </pc:sldMkLst>
        <pc:spChg chg="mod">
          <ac:chgData name="Thangavel, Prabhu" userId="3e579001-273a-496a-ad86-41a8219b525d" providerId="ADAL" clId="{EE5672F1-F2E5-4DA0-B2DF-D5D45DE5CA04}" dt="2020-07-26T17:08:47.063" v="14" actId="14100"/>
          <ac:spMkLst>
            <pc:docMk/>
            <pc:sldMk cId="1575060444" sldId="265"/>
            <ac:spMk id="2" creationId="{08A41FCF-914A-4796-827D-ED93442A4213}"/>
          </ac:spMkLst>
        </pc:spChg>
        <pc:spChg chg="mod">
          <ac:chgData name="Thangavel, Prabhu" userId="3e579001-273a-496a-ad86-41a8219b525d" providerId="ADAL" clId="{EE5672F1-F2E5-4DA0-B2DF-D5D45DE5CA04}" dt="2020-07-26T17:13:09.395" v="72" actId="6549"/>
          <ac:spMkLst>
            <pc:docMk/>
            <pc:sldMk cId="1575060444" sldId="265"/>
            <ac:spMk id="4" creationId="{BAF7A8AD-ED52-4E4D-B8C2-79073419703D}"/>
          </ac:spMkLst>
        </pc:spChg>
        <pc:spChg chg="mod">
          <ac:chgData name="Thangavel, Prabhu" userId="3e579001-273a-496a-ad86-41a8219b525d" providerId="ADAL" clId="{EE5672F1-F2E5-4DA0-B2DF-D5D45DE5CA04}" dt="2020-07-26T17:13:39.750" v="77" actId="1076"/>
          <ac:spMkLst>
            <pc:docMk/>
            <pc:sldMk cId="1575060444" sldId="265"/>
            <ac:spMk id="5" creationId="{B58EAEC0-56E4-4ED7-A74A-BB4FCF436EAB}"/>
          </ac:spMkLst>
        </pc:spChg>
      </pc:sldChg>
      <pc:sldChg chg="modSp">
        <pc:chgData name="Thangavel, Prabhu" userId="3e579001-273a-496a-ad86-41a8219b525d" providerId="ADAL" clId="{EE5672F1-F2E5-4DA0-B2DF-D5D45DE5CA04}" dt="2020-07-26T17:14:20.732" v="84" actId="14100"/>
        <pc:sldMkLst>
          <pc:docMk/>
          <pc:sldMk cId="2107370596" sldId="266"/>
        </pc:sldMkLst>
        <pc:spChg chg="mod">
          <ac:chgData name="Thangavel, Prabhu" userId="3e579001-273a-496a-ad86-41a8219b525d" providerId="ADAL" clId="{EE5672F1-F2E5-4DA0-B2DF-D5D45DE5CA04}" dt="2020-07-26T17:14:20.732" v="84" actId="14100"/>
          <ac:spMkLst>
            <pc:docMk/>
            <pc:sldMk cId="2107370596" sldId="266"/>
            <ac:spMk id="4" creationId="{BAF7A8AD-ED52-4E4D-B8C2-79073419703D}"/>
          </ac:spMkLst>
        </pc:spChg>
        <pc:spChg chg="mod">
          <ac:chgData name="Thangavel, Prabhu" userId="3e579001-273a-496a-ad86-41a8219b525d" providerId="ADAL" clId="{EE5672F1-F2E5-4DA0-B2DF-D5D45DE5CA04}" dt="2020-07-26T17:14:14.364" v="82" actId="1076"/>
          <ac:spMkLst>
            <pc:docMk/>
            <pc:sldMk cId="2107370596" sldId="266"/>
            <ac:spMk id="5" creationId="{B58EAEC0-56E4-4ED7-A74A-BB4FCF436EAB}"/>
          </ac:spMkLst>
        </pc:spChg>
      </pc:sldChg>
      <pc:sldChg chg="modSp">
        <pc:chgData name="Thangavel, Prabhu" userId="3e579001-273a-496a-ad86-41a8219b525d" providerId="ADAL" clId="{EE5672F1-F2E5-4DA0-B2DF-D5D45DE5CA04}" dt="2020-07-26T17:16:04.150" v="137" actId="27636"/>
        <pc:sldMkLst>
          <pc:docMk/>
          <pc:sldMk cId="2004183187" sldId="267"/>
        </pc:sldMkLst>
        <pc:spChg chg="mod">
          <ac:chgData name="Thangavel, Prabhu" userId="3e579001-273a-496a-ad86-41a8219b525d" providerId="ADAL" clId="{EE5672F1-F2E5-4DA0-B2DF-D5D45DE5CA04}" dt="2020-07-26T17:14:27.439" v="85" actId="6549"/>
          <ac:spMkLst>
            <pc:docMk/>
            <pc:sldMk cId="2004183187" sldId="267"/>
            <ac:spMk id="4" creationId="{BAF7A8AD-ED52-4E4D-B8C2-79073419703D}"/>
          </ac:spMkLst>
        </pc:spChg>
        <pc:spChg chg="mod">
          <ac:chgData name="Thangavel, Prabhu" userId="3e579001-273a-496a-ad86-41a8219b525d" providerId="ADAL" clId="{EE5672F1-F2E5-4DA0-B2DF-D5D45DE5CA04}" dt="2020-07-26T17:16:04.150" v="137" actId="27636"/>
          <ac:spMkLst>
            <pc:docMk/>
            <pc:sldMk cId="2004183187" sldId="267"/>
            <ac:spMk id="5" creationId="{B58EAEC0-56E4-4ED7-A74A-BB4FCF436EAB}"/>
          </ac:spMkLst>
        </pc:spChg>
      </pc:sldChg>
      <pc:sldChg chg="modSp">
        <pc:chgData name="Thangavel, Prabhu" userId="3e579001-273a-496a-ad86-41a8219b525d" providerId="ADAL" clId="{EE5672F1-F2E5-4DA0-B2DF-D5D45DE5CA04}" dt="2020-07-26T17:16:40.217" v="150" actId="108"/>
        <pc:sldMkLst>
          <pc:docMk/>
          <pc:sldMk cId="2750497415" sldId="268"/>
        </pc:sldMkLst>
        <pc:spChg chg="mod">
          <ac:chgData name="Thangavel, Prabhu" userId="3e579001-273a-496a-ad86-41a8219b525d" providerId="ADAL" clId="{EE5672F1-F2E5-4DA0-B2DF-D5D45DE5CA04}" dt="2020-07-26T17:12:33.770" v="66" actId="20577"/>
          <ac:spMkLst>
            <pc:docMk/>
            <pc:sldMk cId="2750497415" sldId="268"/>
            <ac:spMk id="2" creationId="{08A41FCF-914A-4796-827D-ED93442A4213}"/>
          </ac:spMkLst>
        </pc:spChg>
        <pc:spChg chg="mod">
          <ac:chgData name="Thangavel, Prabhu" userId="3e579001-273a-496a-ad86-41a8219b525d" providerId="ADAL" clId="{EE5672F1-F2E5-4DA0-B2DF-D5D45DE5CA04}" dt="2020-07-26T17:16:40.217" v="150" actId="108"/>
          <ac:spMkLst>
            <pc:docMk/>
            <pc:sldMk cId="2750497415" sldId="268"/>
            <ac:spMk id="4" creationId="{BAF7A8AD-ED52-4E4D-B8C2-79073419703D}"/>
          </ac:spMkLst>
        </pc:spChg>
        <pc:spChg chg="mod">
          <ac:chgData name="Thangavel, Prabhu" userId="3e579001-273a-496a-ad86-41a8219b525d" providerId="ADAL" clId="{EE5672F1-F2E5-4DA0-B2DF-D5D45DE5CA04}" dt="2020-07-26T17:12:36.350" v="67" actId="20577"/>
          <ac:spMkLst>
            <pc:docMk/>
            <pc:sldMk cId="2750497415" sldId="268"/>
            <ac:spMk id="5" creationId="{B58EAEC0-56E4-4ED7-A74A-BB4FCF436E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5" y="1229031"/>
            <a:ext cx="6304115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Lineinfile Module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Module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9"/>
            <a:ext cx="9404723" cy="738772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Lineinfile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lines in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6182"/>
            <a:ext cx="8946541" cy="2852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primarily useful when you want to change a single line in a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ensures inserting particular line in file &amp; Replacing a line in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modules used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lineinfile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module used to add/insert/replace lines.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Searching a line which starts with particular character.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to replace a line.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1FCF-914A-4796-827D-ED93442A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0837"/>
            <a:ext cx="9741593" cy="8543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playbooks : Exercise 1.0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7A8AD-ED52-4E4D-B8C2-79073419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400" y="894080"/>
            <a:ext cx="5394037" cy="5598160"/>
          </a:xfrm>
        </p:spPr>
        <p:txBody>
          <a:bodyPr>
            <a:normAutofit/>
          </a:bodyPr>
          <a:lstStyle/>
          <a:p>
            <a:endParaRPr lang="en-US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 line and replace it with new line.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Ensures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to enforcing mode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lineinfile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path: 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/config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'^SELINUX='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line: SELINUX=enforcing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8EAEC0-56E4-4ED7-A74A-BB4FCF43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90" y="894080"/>
            <a:ext cx="5890030" cy="3647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a line from a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Delete a line from a file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lineinfile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path: 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sudoers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state: absent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'^%wheel'</a:t>
            </a:r>
          </a:p>
        </p:txBody>
      </p:sp>
    </p:spTree>
    <p:extLst>
      <p:ext uri="{BB962C8B-B14F-4D97-AF65-F5344CB8AC3E}">
        <p14:creationId xmlns:p14="http://schemas.microsoft.com/office/powerpoint/2010/main" val="157506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1FCF-914A-4796-827D-ED93442A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110837"/>
            <a:ext cx="9693415" cy="9707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playbooks : Exercise 1.1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7A8AD-ED52-4E4D-B8C2-79073419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458" y="1277209"/>
            <a:ext cx="5712542" cy="417871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a new line in file :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Insert a line in file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lineinfile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path: 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line: 172.22.84.10 myhost.example.com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myhost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8EAEC0-56E4-4ED7-A74A-BB4FCF43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876" y="999641"/>
            <a:ext cx="5324764" cy="42708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before 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Insert before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lineinfile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path: 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insertbefore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'^127.0.0.1'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line: 172.22.84.10 myhost.example.com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myhost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7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1FCF-914A-4796-827D-ED93442A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110837"/>
            <a:ext cx="9693415" cy="9707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playbooks : Exercise 1.2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7A8AD-ED52-4E4D-B8C2-79073419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458" y="1002889"/>
            <a:ext cx="5509343" cy="49947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after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Insert after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lineinfile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path: 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insertafter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'^127.0.0.1'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line: 172.22.84.10 myhost.example.com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myhost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8EAEC0-56E4-4ED7-A74A-BB4FCF43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0" y="772160"/>
            <a:ext cx="5892799" cy="5225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a line to a file if the file is not exist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Add a line to file if the file does not exist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lineinfile</a:t>
            </a:r>
            <a:r>
              <a:rPr lang="en-US" sz="23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path: /</a:t>
            </a:r>
            <a:r>
              <a:rPr lang="en-US" sz="2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3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testfile</a:t>
            </a:r>
            <a:endParaRPr lang="en-US" sz="23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line: 192.168.1.99 foo.lab.net foo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create: yes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8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1FCF-914A-4796-827D-ED93442A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110837"/>
            <a:ext cx="9693415" cy="9707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7A8AD-ED52-4E4D-B8C2-79073419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458" y="826564"/>
            <a:ext cx="6789502" cy="520487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: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 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Copy file with owner &amp; permissions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copy: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myfiles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foo.conf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foo.conf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owner: foo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group: foo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mode: '0644’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8EAEC0-56E4-4ED7-A74A-BB4FCF43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6" y="1002889"/>
            <a:ext cx="5287073" cy="5594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393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Lineinfile   Manage lines in text files</vt:lpstr>
      <vt:lpstr>Sample playbooks : Exercise 1.0 </vt:lpstr>
      <vt:lpstr>Sample playbooks : Exercise 1.1 </vt:lpstr>
      <vt:lpstr>Sample playbooks : Exercise 1.2 </vt:lpstr>
      <vt:lpstr>Copy Module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106</cp:revision>
  <dcterms:created xsi:type="dcterms:W3CDTF">2019-08-19T11:39:18Z</dcterms:created>
  <dcterms:modified xsi:type="dcterms:W3CDTF">2020-07-26T17:25:34Z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