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71" r:id="rId5"/>
    <p:sldId id="27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u THANGAVEL" initials="PT" lastIdx="0" clrIdx="0">
    <p:extLst>
      <p:ext uri="{19B8F6BF-5375-455C-9EA6-DF929625EA0E}">
        <p15:presenceInfo xmlns:p15="http://schemas.microsoft.com/office/powerpoint/2012/main" userId="Prabhu THANG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CFC1C-AE4A-4C93-B3A6-9680265BDF25}" v="20" dt="2020-07-26T17:22:09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4A3CFC1C-AE4A-4C93-B3A6-9680265BDF25}"/>
    <pc:docChg chg="custSel delSld modSld">
      <pc:chgData name="Thangavel, Prabhu" userId="3e579001-273a-496a-ad86-41a8219b525d" providerId="ADAL" clId="{4A3CFC1C-AE4A-4C93-B3A6-9680265BDF25}" dt="2020-07-26T17:26:14.095" v="68" actId="313"/>
      <pc:docMkLst>
        <pc:docMk/>
      </pc:docMkLst>
      <pc:sldChg chg="modSp">
        <pc:chgData name="Thangavel, Prabhu" userId="3e579001-273a-496a-ad86-41a8219b525d" providerId="ADAL" clId="{4A3CFC1C-AE4A-4C93-B3A6-9680265BDF25}" dt="2020-07-26T17:22:09.142" v="41" actId="20577"/>
        <pc:sldMkLst>
          <pc:docMk/>
          <pc:sldMk cId="2592763959" sldId="258"/>
        </pc:sldMkLst>
        <pc:spChg chg="mod">
          <ac:chgData name="Thangavel, Prabhu" userId="3e579001-273a-496a-ad86-41a8219b525d" providerId="ADAL" clId="{4A3CFC1C-AE4A-4C93-B3A6-9680265BDF25}" dt="2020-07-26T17:22:09.142" v="41" actId="20577"/>
          <ac:spMkLst>
            <pc:docMk/>
            <pc:sldMk cId="2592763959" sldId="258"/>
            <ac:spMk id="3" creationId="{BB1A52E3-DD93-426A-9FAA-FC44C703E55B}"/>
          </ac:spMkLst>
        </pc:spChg>
      </pc:sldChg>
      <pc:sldChg chg="modSp">
        <pc:chgData name="Thangavel, Prabhu" userId="3e579001-273a-496a-ad86-41a8219b525d" providerId="ADAL" clId="{4A3CFC1C-AE4A-4C93-B3A6-9680265BDF25}" dt="2020-07-26T17:21:58.451" v="25" actId="5793"/>
        <pc:sldMkLst>
          <pc:docMk/>
          <pc:sldMk cId="4071541795" sldId="264"/>
        </pc:sldMkLst>
        <pc:spChg chg="mod">
          <ac:chgData name="Thangavel, Prabhu" userId="3e579001-273a-496a-ad86-41a8219b525d" providerId="ADAL" clId="{4A3CFC1C-AE4A-4C93-B3A6-9680265BDF25}" dt="2020-07-26T17:21:58.451" v="25" actId="5793"/>
          <ac:spMkLst>
            <pc:docMk/>
            <pc:sldMk cId="4071541795" sldId="264"/>
            <ac:spMk id="2" creationId="{DFACE85B-2A9A-49FF-8D03-1995C87B6CA3}"/>
          </ac:spMkLst>
        </pc:spChg>
      </pc:sldChg>
      <pc:sldChg chg="modSp">
        <pc:chgData name="Thangavel, Prabhu" userId="3e579001-273a-496a-ad86-41a8219b525d" providerId="ADAL" clId="{4A3CFC1C-AE4A-4C93-B3A6-9680265BDF25}" dt="2020-07-26T17:22:58.309" v="54" actId="108"/>
        <pc:sldMkLst>
          <pc:docMk/>
          <pc:sldMk cId="1472610112" sldId="271"/>
        </pc:sldMkLst>
        <pc:spChg chg="mod">
          <ac:chgData name="Thangavel, Prabhu" userId="3e579001-273a-496a-ad86-41a8219b525d" providerId="ADAL" clId="{4A3CFC1C-AE4A-4C93-B3A6-9680265BDF25}" dt="2020-07-26T17:22:58.309" v="54" actId="108"/>
          <ac:spMkLst>
            <pc:docMk/>
            <pc:sldMk cId="1472610112" sldId="271"/>
            <ac:spMk id="3" creationId="{F84D0E1B-B4AF-46AC-8EF2-DD2D4EEC7A7F}"/>
          </ac:spMkLst>
        </pc:spChg>
      </pc:sldChg>
      <pc:sldChg chg="modSp">
        <pc:chgData name="Thangavel, Prabhu" userId="3e579001-273a-496a-ad86-41a8219b525d" providerId="ADAL" clId="{4A3CFC1C-AE4A-4C93-B3A6-9680265BDF25}" dt="2020-07-26T17:26:14.095" v="68" actId="313"/>
        <pc:sldMkLst>
          <pc:docMk/>
          <pc:sldMk cId="2230578305" sldId="273"/>
        </pc:sldMkLst>
        <pc:spChg chg="mod">
          <ac:chgData name="Thangavel, Prabhu" userId="3e579001-273a-496a-ad86-41a8219b525d" providerId="ADAL" clId="{4A3CFC1C-AE4A-4C93-B3A6-9680265BDF25}" dt="2020-07-26T17:26:14.095" v="68" actId="313"/>
          <ac:spMkLst>
            <pc:docMk/>
            <pc:sldMk cId="2230578305" sldId="273"/>
            <ac:spMk id="2" creationId="{7EB5BB9C-8620-4991-84DD-D695A9C94DA0}"/>
          </ac:spMkLst>
        </pc:spChg>
        <pc:spChg chg="mod">
          <ac:chgData name="Thangavel, Prabhu" userId="3e579001-273a-496a-ad86-41a8219b525d" providerId="ADAL" clId="{4A3CFC1C-AE4A-4C93-B3A6-9680265BDF25}" dt="2020-07-26T17:20:14.552" v="0" actId="6549"/>
          <ac:spMkLst>
            <pc:docMk/>
            <pc:sldMk cId="2230578305" sldId="273"/>
            <ac:spMk id="4" creationId="{A09EDCAF-E218-427B-B5F5-F4464ADF9C95}"/>
          </ac:spMkLst>
        </pc:spChg>
        <pc:spChg chg="mod">
          <ac:chgData name="Thangavel, Prabhu" userId="3e579001-273a-496a-ad86-41a8219b525d" providerId="ADAL" clId="{4A3CFC1C-AE4A-4C93-B3A6-9680265BDF25}" dt="2020-07-26T17:22:24.639" v="51" actId="20577"/>
          <ac:spMkLst>
            <pc:docMk/>
            <pc:sldMk cId="2230578305" sldId="273"/>
            <ac:spMk id="6" creationId="{494115DB-CCB1-4C00-87D1-7D6F880E3311}"/>
          </ac:spMkLst>
        </pc:spChg>
      </pc:sldChg>
      <pc:sldChg chg="modSp del">
        <pc:chgData name="Thangavel, Prabhu" userId="3e579001-273a-496a-ad86-41a8219b525d" providerId="ADAL" clId="{4A3CFC1C-AE4A-4C93-B3A6-9680265BDF25}" dt="2020-07-26T17:21:47.406" v="5" actId="2696"/>
        <pc:sldMkLst>
          <pc:docMk/>
          <pc:sldMk cId="2743115132" sldId="274"/>
        </pc:sldMkLst>
        <pc:spChg chg="mod">
          <ac:chgData name="Thangavel, Prabhu" userId="3e579001-273a-496a-ad86-41a8219b525d" providerId="ADAL" clId="{4A3CFC1C-AE4A-4C93-B3A6-9680265BDF25}" dt="2020-07-26T17:20:35.640" v="2"/>
          <ac:spMkLst>
            <pc:docMk/>
            <pc:sldMk cId="2743115132" sldId="274"/>
            <ac:spMk id="4" creationId="{A09EDCAF-E218-427B-B5F5-F4464ADF9C95}"/>
          </ac:spMkLst>
        </pc:spChg>
        <pc:spChg chg="mod">
          <ac:chgData name="Thangavel, Prabhu" userId="3e579001-273a-496a-ad86-41a8219b525d" providerId="ADAL" clId="{4A3CFC1C-AE4A-4C93-B3A6-9680265BDF25}" dt="2020-07-26T17:20:54.386" v="3"/>
          <ac:spMkLst>
            <pc:docMk/>
            <pc:sldMk cId="2743115132" sldId="274"/>
            <ac:spMk id="6" creationId="{494115DB-CCB1-4C00-87D1-7D6F880E3311}"/>
          </ac:spMkLst>
        </pc:spChg>
      </pc:sldChg>
      <pc:sldChg chg="modSp del">
        <pc:chgData name="Thangavel, Prabhu" userId="3e579001-273a-496a-ad86-41a8219b525d" providerId="ADAL" clId="{4A3CFC1C-AE4A-4C93-B3A6-9680265BDF25}" dt="2020-07-26T17:21:49.619" v="6" actId="2696"/>
        <pc:sldMkLst>
          <pc:docMk/>
          <pc:sldMk cId="1759414173" sldId="275"/>
        </pc:sldMkLst>
        <pc:spChg chg="mod">
          <ac:chgData name="Thangavel, Prabhu" userId="3e579001-273a-496a-ad86-41a8219b525d" providerId="ADAL" clId="{4A3CFC1C-AE4A-4C93-B3A6-9680265BDF25}" dt="2020-07-26T17:21:40.297" v="4"/>
          <ac:spMkLst>
            <pc:docMk/>
            <pc:sldMk cId="1759414173" sldId="275"/>
            <ac:spMk id="4" creationId="{A09EDCAF-E218-427B-B5F5-F4464ADF9C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FC44-E6C7-45E8-A76E-63E55E2E0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69A89-B169-4547-8BA2-8019FFE9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6FA4-BB40-485D-9670-25FCD801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1ABE-196A-43F6-89F1-3C72C534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D8BA-9570-4C5D-97A3-2CA8969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755F-0000-4612-9411-D8EA725B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929C3-A96D-4DDE-94C5-CABA752F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1683-C7B2-4D49-A74D-CCE6D90C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2A07-383A-4A38-86E1-838E23B2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AC64-17A2-46EC-8E34-3095C0A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15839-D92B-41AC-B3DE-281C2ACEF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6824-98C4-4396-B34A-9DCC33E79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C360-BFAD-436A-999B-F64BF3EF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F470-DFEA-4CF1-B91F-8058002E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2973-A649-45DD-BA26-0B06F9C1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8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93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481-0C75-4F6B-B921-2491CFD7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4D54-DA97-4ECB-8F23-91B4D036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D53B-D060-41C4-A449-1F51A959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CB55-883B-4ACC-AB73-9544BCB5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9B4A-53C4-4F88-9501-685A6637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2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8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9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0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836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5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2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3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1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30D4-25B2-465D-9069-0AE3F436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CD14-7995-44FC-AF6A-CEF46E24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43C5-04D1-4212-907C-06CCF9A4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78BF-AC19-40A1-B0BD-15C82266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45C5-4A9C-463C-B3F3-23A0017F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A658-C266-47F0-A64E-5F64E1F6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381A-B925-495D-A1B6-9B19E3B0F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30F8-3261-4E3F-8616-33F95FAD9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F831-E03C-45C1-9463-0A132A4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B8D1A-9821-44BA-9DF7-68FD5A15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7C2E6-8B35-45A4-94D0-0C08EF28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3DC6-293E-4249-A8F6-65D44BF8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8199-D868-43D7-8642-7C35EA5F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79BD1-1AA6-4C9D-838D-A3F0D503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5540-402F-4630-87EE-2E3516D36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B892E-85E7-47FA-900F-0F7AEA7F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6E09C-E52B-4509-B180-D53A4A9C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2F293-172D-4E8C-B6E5-59C4958C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DBA98-35FF-49A0-A939-F45D83A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B9C4-E724-4208-9EC6-84ED68A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80C7-9EB5-4858-9706-E892211A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33ACA-3785-4A0C-AFC2-A1262A41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73C45-0D73-4C41-9F62-8395C138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103AE-CBFE-46B7-A331-C43DE3FE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E5EE9-CA84-4371-A1C0-16AF8CD1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244FC-CEDF-409A-95E0-2FAE371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AF25-BD5F-4651-AE7E-0A4996C4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DD24-2A9D-4A99-BBB7-820D142F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C01AC-420C-4AB1-A489-6A972ADA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29DD-1BDB-4DAE-8ECF-3956BF6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7FBB-525E-48F8-95F6-E78955AC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4D3E-1DAA-4E01-A378-3578BC3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997D-5C58-4825-AF3F-2EF80D9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E1C5B-F4D3-4DD5-BF01-28FCE690A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4F871-6B57-44AE-B7B7-15977D5E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D6BF-0583-40CB-BAF3-7423EC6B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CAC3-EC47-4E55-B189-5CDC115F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79152-B226-490C-BC1D-C12248BA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FB07B-70A0-4BF4-A002-40F08D2E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091EA-FAA8-43EE-9044-5E760F8B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373F-E7ED-41F9-A604-2EA4F76F6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4F58-321C-4544-BFF2-13935C72F65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1C78-79EE-4F32-AB68-00468591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ED70-7F03-4307-852E-FC154EC5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A0720609-53D1-4D07-9E36-FADFB7699853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2768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52861D-CBC6-429E-8625-80573366121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949A7C70-CB61-44DC-9F5C-4F7198085415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325270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4A0-8F5A-4976-B0BE-9D9E6B979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6EA8-C2AB-4B68-A691-07848D8A9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 descr="Image result for ansible">
            <a:extLst>
              <a:ext uri="{FF2B5EF4-FFF2-40B4-BE49-F238E27FC236}">
                <a16:creationId xmlns:a16="http://schemas.microsoft.com/office/drawing/2014/main" id="{2C2B1A01-BE1E-4474-B810-26164423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47" y="1545880"/>
            <a:ext cx="2363274" cy="29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3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63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1229031"/>
            <a:ext cx="9293749" cy="142567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Debug 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6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68EF-EB83-44C2-8002-662FBC21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1" cy="569837"/>
          </a:xfrm>
        </p:spPr>
        <p:txBody>
          <a:bodyPr/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 – Print statement during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D0E1B-B4AF-46AC-8EF2-DD2D4EEC7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890" y="1022555"/>
            <a:ext cx="11454582" cy="52647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module you can print statements during execution and also it can be useful to debug the variables or expressions without necessarily halting the playbook.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much useful in conditional tasks.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1: Fetching data from remote machine and print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hosts: all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gather_facts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yes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tasks: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Print the remote machine hostname &amp; IP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debug: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msg: VM {{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ansible_nodename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}} has {{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ansible_os_family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}} OS and IP {{ ansible_all_ipv4_addresses }}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61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BB9C-8620-4991-84DD-D695A9C94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5" y="206477"/>
            <a:ext cx="9930580" cy="481781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Cont.…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4BA5E-B22C-4DED-89C9-2826DC6AC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65" y="845574"/>
            <a:ext cx="5175186" cy="481781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2 : Fetch and print by lines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EDCAF-E218-427B-B5F5-F4464ADF9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956" y="1415846"/>
            <a:ext cx="5997676" cy="4709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name: Print the remote machine hostname &amp; IP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debug: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msg: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 VM Name {{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ansible_nodename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 OS Family {{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ansible_os_family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 IP address {{ ansible_all_ipv4_addresses }}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B646F-BAA6-429A-95D0-7925E2FA3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805" y="845574"/>
            <a:ext cx="5692879" cy="481781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3: Print with colon separated.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115DB-CCB1-4C00-87D1-7D6F880E3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1806" y="1415845"/>
            <a:ext cx="5624051" cy="4840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name: Print the remote machine hostname &amp; IP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debug: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msg: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 "VM Name: {{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ansible_nodename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}}"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 "OS Family: {{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ansible_os_family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}}"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 "IP address: {{ ansible_all_ipv4_addresses }}"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7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E85B-2A9A-49FF-8D03-1995C87B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7C21C-7D09-4DD7-9BF0-446660F7A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417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241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Ion</vt:lpstr>
      <vt:lpstr>PowerPoint Presentation</vt:lpstr>
      <vt:lpstr>Topics Covered</vt:lpstr>
      <vt:lpstr>Debug – Print statement during Execution</vt:lpstr>
      <vt:lpstr>Cont.…</vt:lpstr>
      <vt:lpstr>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THANGAVEL</dc:creator>
  <cp:lastModifiedBy>Thangavel, Prabhu</cp:lastModifiedBy>
  <cp:revision>144</cp:revision>
  <dcterms:created xsi:type="dcterms:W3CDTF">2019-08-19T11:39:18Z</dcterms:created>
  <dcterms:modified xsi:type="dcterms:W3CDTF">2020-07-26T17:26:20Z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prabhu.thangavel@amadeus.com</vt:lpwstr>
  </property>
  <property fmtid="{D5CDD505-2E9C-101B-9397-08002B2CF9AE}" pid="5" name="MSIP_Label_d2db9220-a04a-4f06-aab9-80cbe5287fb3_SetDate">
    <vt:lpwstr>2019-08-19T11:40:24.9526996Z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879bf089-321a-4201-82fd-b93514d8535a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