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0" r:id="rId5"/>
    <p:sldId id="277" r:id="rId6"/>
    <p:sldId id="278" r:id="rId7"/>
    <p:sldId id="27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E8775-A657-4B9C-94C8-866791CBA69F}" v="70" dt="2020-07-26T17:45:0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50E8775-A657-4B9C-94C8-866791CBA69F}"/>
    <pc:docChg chg="undo custSel addSld modSld">
      <pc:chgData name="Thangavel, Prabhu" userId="3e579001-273a-496a-ad86-41a8219b525d" providerId="ADAL" clId="{650E8775-A657-4B9C-94C8-866791CBA69F}" dt="2020-07-26T17:45:53.867" v="276" actId="6549"/>
      <pc:docMkLst>
        <pc:docMk/>
      </pc:docMkLst>
      <pc:sldChg chg="modSp modAnim">
        <pc:chgData name="Thangavel, Prabhu" userId="3e579001-273a-496a-ad86-41a8219b525d" providerId="ADAL" clId="{650E8775-A657-4B9C-94C8-866791CBA69F}" dt="2020-07-26T17:45:06.022" v="271"/>
        <pc:sldMkLst>
          <pc:docMk/>
          <pc:sldMk cId="2592763959" sldId="258"/>
        </pc:sldMkLst>
        <pc:spChg chg="mod">
          <ac:chgData name="Thangavel, Prabhu" userId="3e579001-273a-496a-ad86-41a8219b525d" providerId="ADAL" clId="{650E8775-A657-4B9C-94C8-866791CBA69F}" dt="2020-07-26T17:45:06.022" v="271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650E8775-A657-4B9C-94C8-866791CBA69F}" dt="2020-07-26T17:36:10.299" v="175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50E8775-A657-4B9C-94C8-866791CBA69F}" dt="2020-07-26T17:36:10.299" v="175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650E8775-A657-4B9C-94C8-866791CBA69F}" dt="2020-07-26T17:45:53.867" v="276" actId="6549"/>
        <pc:sldMkLst>
          <pc:docMk/>
          <pc:sldMk cId="2168439198" sldId="277"/>
        </pc:sldMkLst>
        <pc:spChg chg="mod">
          <ac:chgData name="Thangavel, Prabhu" userId="3e579001-273a-496a-ad86-41a8219b525d" providerId="ADAL" clId="{650E8775-A657-4B9C-94C8-866791CBA69F}" dt="2020-07-26T17:45:53.867" v="276" actId="6549"/>
          <ac:spMkLst>
            <pc:docMk/>
            <pc:sldMk cId="2168439198" sldId="277"/>
            <ac:spMk id="4" creationId="{A6CD2F29-BAAB-4B73-8A9D-B7DF98B3CC2C}"/>
          </ac:spMkLst>
        </pc:spChg>
        <pc:spChg chg="mod">
          <ac:chgData name="Thangavel, Prabhu" userId="3e579001-273a-496a-ad86-41a8219b525d" providerId="ADAL" clId="{650E8775-A657-4B9C-94C8-866791CBA69F}" dt="2020-07-26T17:28:22.439" v="63" actId="6549"/>
          <ac:spMkLst>
            <pc:docMk/>
            <pc:sldMk cId="2168439198" sldId="277"/>
            <ac:spMk id="5" creationId="{3654B3FB-81A0-4402-BAAF-0E141BF7993F}"/>
          </ac:spMkLst>
        </pc:spChg>
        <pc:spChg chg="mod">
          <ac:chgData name="Thangavel, Prabhu" userId="3e579001-273a-496a-ad86-41a8219b525d" providerId="ADAL" clId="{650E8775-A657-4B9C-94C8-866791CBA69F}" dt="2020-07-26T17:28:31.578" v="64" actId="5793"/>
          <ac:spMkLst>
            <pc:docMk/>
            <pc:sldMk cId="2168439198" sldId="277"/>
            <ac:spMk id="6" creationId="{130EAA73-28FC-4FB1-8CCF-B1AED2100623}"/>
          </ac:spMkLst>
        </pc:spChg>
      </pc:sldChg>
      <pc:sldChg chg="modSp add">
        <pc:chgData name="Thangavel, Prabhu" userId="3e579001-273a-496a-ad86-41a8219b525d" providerId="ADAL" clId="{650E8775-A657-4B9C-94C8-866791CBA69F}" dt="2020-07-26T17:45:33.902" v="273" actId="6549"/>
        <pc:sldMkLst>
          <pc:docMk/>
          <pc:sldMk cId="2961780890" sldId="278"/>
        </pc:sldMkLst>
        <pc:spChg chg="mod">
          <ac:chgData name="Thangavel, Prabhu" userId="3e579001-273a-496a-ad86-41a8219b525d" providerId="ADAL" clId="{650E8775-A657-4B9C-94C8-866791CBA69F}" dt="2020-07-26T17:35:06.067" v="150" actId="5793"/>
          <ac:spMkLst>
            <pc:docMk/>
            <pc:sldMk cId="2961780890" sldId="278"/>
            <ac:spMk id="2" creationId="{4244F24D-6404-4B8A-9F05-1E098A5B0B65}"/>
          </ac:spMkLst>
        </pc:spChg>
        <pc:spChg chg="mod">
          <ac:chgData name="Thangavel, Prabhu" userId="3e579001-273a-496a-ad86-41a8219b525d" providerId="ADAL" clId="{650E8775-A657-4B9C-94C8-866791CBA69F}" dt="2020-07-26T17:29:10.169" v="77" actId="20577"/>
          <ac:spMkLst>
            <pc:docMk/>
            <pc:sldMk cId="2961780890" sldId="278"/>
            <ac:spMk id="3" creationId="{B0CBD0A3-F426-427A-8A9F-31A40D02B7ED}"/>
          </ac:spMkLst>
        </pc:spChg>
        <pc:spChg chg="mod">
          <ac:chgData name="Thangavel, Prabhu" userId="3e579001-273a-496a-ad86-41a8219b525d" providerId="ADAL" clId="{650E8775-A657-4B9C-94C8-866791CBA69F}" dt="2020-07-26T17:45:30.383" v="272" actId="6549"/>
          <ac:spMkLst>
            <pc:docMk/>
            <pc:sldMk cId="2961780890" sldId="278"/>
            <ac:spMk id="4" creationId="{A6CD2F29-BAAB-4B73-8A9D-B7DF98B3CC2C}"/>
          </ac:spMkLst>
        </pc:spChg>
        <pc:spChg chg="mod">
          <ac:chgData name="Thangavel, Prabhu" userId="3e579001-273a-496a-ad86-41a8219b525d" providerId="ADAL" clId="{650E8775-A657-4B9C-94C8-866791CBA69F}" dt="2020-07-26T17:34:36.230" v="147" actId="313"/>
          <ac:spMkLst>
            <pc:docMk/>
            <pc:sldMk cId="2961780890" sldId="278"/>
            <ac:spMk id="5" creationId="{3654B3FB-81A0-4402-BAAF-0E141BF7993F}"/>
          </ac:spMkLst>
        </pc:spChg>
        <pc:spChg chg="mod">
          <ac:chgData name="Thangavel, Prabhu" userId="3e579001-273a-496a-ad86-41a8219b525d" providerId="ADAL" clId="{650E8775-A657-4B9C-94C8-866791CBA69F}" dt="2020-07-26T17:45:33.902" v="273" actId="6549"/>
          <ac:spMkLst>
            <pc:docMk/>
            <pc:sldMk cId="2961780890" sldId="278"/>
            <ac:spMk id="6" creationId="{130EAA73-28FC-4FB1-8CCF-B1AED2100623}"/>
          </ac:spMkLst>
        </pc:spChg>
      </pc:sldChg>
      <pc:sldChg chg="modSp add">
        <pc:chgData name="Thangavel, Prabhu" userId="3e579001-273a-496a-ad86-41a8219b525d" providerId="ADAL" clId="{650E8775-A657-4B9C-94C8-866791CBA69F}" dt="2020-07-26T17:45:43.254" v="275" actId="6549"/>
        <pc:sldMkLst>
          <pc:docMk/>
          <pc:sldMk cId="3336200462" sldId="279"/>
        </pc:sldMkLst>
        <pc:spChg chg="mod">
          <ac:chgData name="Thangavel, Prabhu" userId="3e579001-273a-496a-ad86-41a8219b525d" providerId="ADAL" clId="{650E8775-A657-4B9C-94C8-866791CBA69F}" dt="2020-07-26T17:36:59.431" v="208" actId="14100"/>
          <ac:spMkLst>
            <pc:docMk/>
            <pc:sldMk cId="3336200462" sldId="279"/>
            <ac:spMk id="2" creationId="{4244F24D-6404-4B8A-9F05-1E098A5B0B65}"/>
          </ac:spMkLst>
        </pc:spChg>
        <pc:spChg chg="mod">
          <ac:chgData name="Thangavel, Prabhu" userId="3e579001-273a-496a-ad86-41a8219b525d" providerId="ADAL" clId="{650E8775-A657-4B9C-94C8-866791CBA69F}" dt="2020-07-26T17:45:39.884" v="274" actId="6549"/>
          <ac:spMkLst>
            <pc:docMk/>
            <pc:sldMk cId="3336200462" sldId="279"/>
            <ac:spMk id="4" creationId="{A6CD2F29-BAAB-4B73-8A9D-B7DF98B3CC2C}"/>
          </ac:spMkLst>
        </pc:spChg>
        <pc:spChg chg="mod">
          <ac:chgData name="Thangavel, Prabhu" userId="3e579001-273a-496a-ad86-41a8219b525d" providerId="ADAL" clId="{650E8775-A657-4B9C-94C8-866791CBA69F}" dt="2020-07-26T17:37:31.994" v="214" actId="14100"/>
          <ac:spMkLst>
            <pc:docMk/>
            <pc:sldMk cId="3336200462" sldId="279"/>
            <ac:spMk id="5" creationId="{3654B3FB-81A0-4402-BAAF-0E141BF7993F}"/>
          </ac:spMkLst>
        </pc:spChg>
        <pc:spChg chg="mod">
          <ac:chgData name="Thangavel, Prabhu" userId="3e579001-273a-496a-ad86-41a8219b525d" providerId="ADAL" clId="{650E8775-A657-4B9C-94C8-866791CBA69F}" dt="2020-07-26T17:45:43.254" v="275" actId="6549"/>
          <ac:spMkLst>
            <pc:docMk/>
            <pc:sldMk cId="3336200462" sldId="279"/>
            <ac:spMk id="6" creationId="{130EAA73-28FC-4FB1-8CCF-B1AED21006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Register combined with Debug.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std.out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stdout.lines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669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5" y="1229031"/>
            <a:ext cx="10697496" cy="16026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use of register is to run a command and register the result of that command as a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Later part of play when you execute the tasks this variables can be used there.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see more about it in conditionals.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0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F24D-6404-4B8A-9F05-1E098A5B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452718"/>
            <a:ext cx="9696873" cy="57966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– Exercise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D0A3-F426-427A-8A9F-31A40D02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040" y="1032388"/>
            <a:ext cx="4981534" cy="412954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2F29-BAAB-4B73-8A9D-B7DF98B3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18" y="1445342"/>
            <a:ext cx="4981534" cy="48109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command: "echo Hello There"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register: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echo_output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debug: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msg: "{{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echo_output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4B3FB-81A0-4402-BAAF-0E141BF7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032388"/>
            <a:ext cx="4396339" cy="481780"/>
          </a:xfrm>
        </p:spPr>
        <p:txBody>
          <a:bodyPr/>
          <a:lstStyle/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EAA73-28FC-4FB1-8CCF-B1AED2100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1703" y="1514168"/>
            <a:ext cx="5830529" cy="47421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3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F24D-6404-4B8A-9F05-1E098A5B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452718"/>
            <a:ext cx="9696873" cy="579669"/>
          </a:xfrm>
        </p:spPr>
        <p:txBody>
          <a:bodyPr/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Register combined with Debug.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D0A3-F426-427A-8A9F-31A40D02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040" y="1032388"/>
            <a:ext cx="4981534" cy="412954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2F29-BAAB-4B73-8A9D-B7DF98B3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19" y="1445342"/>
            <a:ext cx="4981534" cy="481099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Get uptime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shell: 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/bin/uptime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register: result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results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var: result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#using “var” submodule here instead of “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4B3FB-81A0-4402-BAAF-0E141BF7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032388"/>
            <a:ext cx="4396339" cy="481780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EAA73-28FC-4FB1-8CCF-B1AED2100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1703" y="1514168"/>
            <a:ext cx="3402617" cy="474217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Get uptime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shell: 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/bin/uptime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register: result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results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"{{ result }}“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#using “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submodule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8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F24D-6404-4B8A-9F05-1E098A5B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452718"/>
            <a:ext cx="11218279" cy="579669"/>
          </a:xfrm>
        </p:spPr>
        <p:txBody>
          <a:bodyPr/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std.out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stdout.lines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D0A3-F426-427A-8A9F-31A40D02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040" y="1032388"/>
            <a:ext cx="4981534" cy="412954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2F29-BAAB-4B73-8A9D-B7DF98B3C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18" y="1445342"/>
            <a:ext cx="5781082" cy="518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 : update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shell: 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/bin/uptime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register: results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name: Print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debug: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"{{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results.stdout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#You can use either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stdout_lines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parsing value.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4B3FB-81A0-4402-BAAF-0E141BF7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1921" y="997975"/>
            <a:ext cx="5519474" cy="481780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EAA73-28FC-4FB1-8CCF-B1AED2100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1920" y="1577644"/>
            <a:ext cx="5519474" cy="4924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 : update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shell: 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/bin/uptime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register: results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name: Print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debug: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var: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results.stdout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0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304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Registering Variables</vt:lpstr>
      <vt:lpstr>Register – Exercise</vt:lpstr>
      <vt:lpstr>How to use Register combined with Debug.</vt:lpstr>
      <vt:lpstr>Using std.out &amp; stdout.lines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144</cp:revision>
  <dcterms:created xsi:type="dcterms:W3CDTF">2019-08-19T11:39:18Z</dcterms:created>
  <dcterms:modified xsi:type="dcterms:W3CDTF">2020-07-26T17:46:00Z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