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C7BEF-F043-4BD3-AE69-EA23F4B2E682}" v="1" dt="2020-07-29T02:26:21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CF860477-CED9-442F-8BDD-D765E87DEDFF}"/>
    <pc:docChg chg="custSel delSld modSld">
      <pc:chgData name="Thangavel, Prabhu" userId="3e579001-273a-496a-ad86-41a8219b525d" providerId="ADAL" clId="{CF860477-CED9-442F-8BDD-D765E87DEDFF}" dt="2020-07-27T16:38:10.326" v="24" actId="255"/>
      <pc:docMkLst>
        <pc:docMk/>
      </pc:docMkLst>
      <pc:sldChg chg="modSp">
        <pc:chgData name="Thangavel, Prabhu" userId="3e579001-273a-496a-ad86-41a8219b525d" providerId="ADAL" clId="{CF860477-CED9-442F-8BDD-D765E87DEDFF}" dt="2020-07-27T16:38:10.326" v="24" actId="255"/>
        <pc:sldMkLst>
          <pc:docMk/>
          <pc:sldMk cId="4071541795" sldId="264"/>
        </pc:sldMkLst>
        <pc:spChg chg="mod">
          <ac:chgData name="Thangavel, Prabhu" userId="3e579001-273a-496a-ad86-41a8219b525d" providerId="ADAL" clId="{CF860477-CED9-442F-8BDD-D765E87DEDFF}" dt="2020-07-27T16:38:10.326" v="24" actId="255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CF860477-CED9-442F-8BDD-D765E87DEDFF}" dt="2020-07-27T16:37:41.999" v="11" actId="20577"/>
        <pc:sldMkLst>
          <pc:docMk/>
          <pc:sldMk cId="1233664444" sldId="266"/>
        </pc:sldMkLst>
        <pc:spChg chg="mod">
          <ac:chgData name="Thangavel, Prabhu" userId="3e579001-273a-496a-ad86-41a8219b525d" providerId="ADAL" clId="{CF860477-CED9-442F-8BDD-D765E87DEDFF}" dt="2020-07-27T16:37:41.999" v="11" actId="20577"/>
          <ac:spMkLst>
            <pc:docMk/>
            <pc:sldMk cId="1233664444" sldId="266"/>
            <ac:spMk id="3" creationId="{BB1A52E3-DD93-426A-9FAA-FC44C703E55B}"/>
          </ac:spMkLst>
        </pc:spChg>
      </pc:sldChg>
      <pc:sldChg chg="del">
        <pc:chgData name="Thangavel, Prabhu" userId="3e579001-273a-496a-ad86-41a8219b525d" providerId="ADAL" clId="{CF860477-CED9-442F-8BDD-D765E87DEDFF}" dt="2020-07-27T16:37:56.037" v="12" actId="2696"/>
        <pc:sldMkLst>
          <pc:docMk/>
          <pc:sldMk cId="1929948789" sldId="268"/>
        </pc:sldMkLst>
      </pc:sldChg>
    </pc:docChg>
  </pc:docChgLst>
  <pc:docChgLst>
    <pc:chgData name="Thangavel, Prabhu" userId="3e579001-273a-496a-ad86-41a8219b525d" providerId="ADAL" clId="{BE9C7BEF-F043-4BD3-AE69-EA23F4B2E682}"/>
    <pc:docChg chg="custSel modSld">
      <pc:chgData name="Thangavel, Prabhu" userId="3e579001-273a-496a-ad86-41a8219b525d" providerId="ADAL" clId="{BE9C7BEF-F043-4BD3-AE69-EA23F4B2E682}" dt="2020-07-31T01:35:08.535" v="138" actId="108"/>
      <pc:docMkLst>
        <pc:docMk/>
      </pc:docMkLst>
      <pc:sldChg chg="modSp">
        <pc:chgData name="Thangavel, Prabhu" userId="3e579001-273a-496a-ad86-41a8219b525d" providerId="ADAL" clId="{BE9C7BEF-F043-4BD3-AE69-EA23F4B2E682}" dt="2020-07-31T01:34:47.190" v="134" actId="27636"/>
        <pc:sldMkLst>
          <pc:docMk/>
          <pc:sldMk cId="1233664444" sldId="266"/>
        </pc:sldMkLst>
        <pc:spChg chg="mod">
          <ac:chgData name="Thangavel, Prabhu" userId="3e579001-273a-496a-ad86-41a8219b525d" providerId="ADAL" clId="{BE9C7BEF-F043-4BD3-AE69-EA23F4B2E682}" dt="2020-07-31T01:34:47.190" v="134" actId="27636"/>
          <ac:spMkLst>
            <pc:docMk/>
            <pc:sldMk cId="1233664444" sldId="266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BE9C7BEF-F043-4BD3-AE69-EA23F4B2E682}" dt="2020-07-31T01:35:08.535" v="138" actId="108"/>
        <pc:sldMkLst>
          <pc:docMk/>
          <pc:sldMk cId="3911500721" sldId="267"/>
        </pc:sldMkLst>
        <pc:spChg chg="mod">
          <ac:chgData name="Thangavel, Prabhu" userId="3e579001-273a-496a-ad86-41a8219b525d" providerId="ADAL" clId="{BE9C7BEF-F043-4BD3-AE69-EA23F4B2E682}" dt="2020-07-31T01:35:08.535" v="138" actId="108"/>
          <ac:spMkLst>
            <pc:docMk/>
            <pc:sldMk cId="3911500721" sldId="267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Tags 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with Tags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Execution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206478"/>
            <a:ext cx="9824692" cy="442451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Tags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101213"/>
            <a:ext cx="9824691" cy="4198374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your playbook is very large, it may become more useful if you can run only specific part of it rather than running everything in the playbook. 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using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[tags]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for this reason.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execute a playbook, you can filter tasks based on 2 kind of tags.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--tags</a:t>
            </a:r>
          </a:p>
          <a:p>
            <a:pPr marL="514350" lvl="1" indent="0"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--skip-tags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206478"/>
            <a:ext cx="9824692" cy="442451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with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648929"/>
            <a:ext cx="10983943" cy="600259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all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Install apache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yum: name=httpd state=present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tags: http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Install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yum: name=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ntpd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tags: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name: Install PHP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yum: name=php5 state=present</a:t>
            </a:r>
          </a:p>
          <a:p>
            <a:pPr marL="57150" lvl="1" indent="0">
              <a:buNone/>
            </a:pPr>
            <a:endParaRPr lang="en-US" sz="2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206478"/>
            <a:ext cx="9824692" cy="442451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648930"/>
            <a:ext cx="10089863" cy="6002592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only specific tasks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--tags "http"  -k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--tags "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–k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specific tasks: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--skip-tags "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-k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as usual without any tags.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-k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with multiple tags specified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ansible-playbook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tags.yml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--tags “httpd,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–k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228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What is Tags ?</vt:lpstr>
      <vt:lpstr>Playbook with Tags</vt:lpstr>
      <vt:lpstr>Playbook execution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172</cp:revision>
  <dcterms:created xsi:type="dcterms:W3CDTF">2019-08-19T11:39:18Z</dcterms:created>
  <dcterms:modified xsi:type="dcterms:W3CDTF">2020-07-31T01:35:10Z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