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5" r:id="rId5"/>
    <p:sldId id="267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6C920B3C-D531-4F8E-90D4-794567F09B26}"/>
    <pc:docChg chg="custSel modSld">
      <pc:chgData name="Thangavel, Prabhu" userId="3e579001-273a-496a-ad86-41a8219b525d" providerId="ADAL" clId="{6C920B3C-D531-4F8E-90D4-794567F09B26}" dt="2020-07-27T09:24:19.439" v="6" actId="5793"/>
      <pc:docMkLst>
        <pc:docMk/>
      </pc:docMkLst>
      <pc:sldChg chg="modSp">
        <pc:chgData name="Thangavel, Prabhu" userId="3e579001-273a-496a-ad86-41a8219b525d" providerId="ADAL" clId="{6C920B3C-D531-4F8E-90D4-794567F09B26}" dt="2020-07-27T09:24:19.439" v="6" actId="5793"/>
        <pc:sldMkLst>
          <pc:docMk/>
          <pc:sldMk cId="4071541795" sldId="264"/>
        </pc:sldMkLst>
        <pc:spChg chg="mod">
          <ac:chgData name="Thangavel, Prabhu" userId="3e579001-273a-496a-ad86-41a8219b525d" providerId="ADAL" clId="{6C920B3C-D531-4F8E-90D4-794567F09B26}" dt="2020-07-27T09:24:19.439" v="6" actId="5793"/>
          <ac:spMkLst>
            <pc:docMk/>
            <pc:sldMk cId="4071541795" sldId="264"/>
            <ac:spMk id="2" creationId="{DFACE85B-2A9A-49FF-8D03-1995C87B6C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49A7C70-CB61-44DC-9F5C-4F7198085415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229031"/>
            <a:ext cx="9293749" cy="501475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Variables in Ansible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&amp;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Group Variables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9669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Variables in 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5" y="1229031"/>
            <a:ext cx="10697496" cy="54372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you start using variables, it’s important to know what are valid variable names.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names should be letters, numbers and underscores.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should always start with a letter.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foo_port, foo5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Valid variable names 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foo-port, foo port,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foo.port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12 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YAML also supports dictionaries which map keys to values.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you can refer specific field in the dictionary using either bracket notation or dot notation.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sz="2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57150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7308B-4651-4832-AF9A-3A388610E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21" y="4063641"/>
            <a:ext cx="1266825" cy="63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952AA7-534D-4763-89E6-0DEE1303D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221" y="5656623"/>
            <a:ext cx="12001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4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AA14-471C-42C6-A60E-EC184298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8490"/>
            <a:ext cx="9559773" cy="757083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and Group variables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FC88C-2404-445F-AD71-E5F64FC28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419" y="845574"/>
            <a:ext cx="4762232" cy="481782"/>
          </a:xfrm>
        </p:spPr>
        <p:txBody>
          <a:bodyPr/>
          <a:lstStyle/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DFF82-74AB-4FEB-A549-84C0CAFB8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078" y="1415845"/>
            <a:ext cx="4683574" cy="4840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variable to one machine is called host 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 Version 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YAML Version 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2E53C-A3ED-4545-9FB8-6FADCEFCD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845574"/>
            <a:ext cx="4642697" cy="481782"/>
          </a:xfrm>
        </p:spPr>
        <p:txBody>
          <a:bodyPr/>
          <a:lstStyle/>
          <a:p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02E99-94E8-4396-97CE-F06BCF9F8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22310" y="1415845"/>
            <a:ext cx="4683574" cy="48404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variables to many machines is called group 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 Version 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YAML Version 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5E2B8-5498-409D-982C-F8321917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56" y="2569138"/>
            <a:ext cx="3543300" cy="6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7B21C-DE0C-41B8-A3E2-4A78AE9CD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56" y="3777585"/>
            <a:ext cx="2419350" cy="132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BCD67-B5DB-4B24-B202-BA4627334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69138"/>
            <a:ext cx="2943225" cy="135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486CA0-DCB4-4299-A000-698C25131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12251"/>
            <a:ext cx="32956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2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141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About Variables in Ansible</vt:lpstr>
      <vt:lpstr>Host and Group variables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115</cp:revision>
  <dcterms:created xsi:type="dcterms:W3CDTF">2019-08-19T11:39:18Z</dcterms:created>
  <dcterms:modified xsi:type="dcterms:W3CDTF">2020-07-27T09:24:21Z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