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7" r:id="rId3"/>
    <p:sldId id="258" r:id="rId4"/>
    <p:sldId id="270" r:id="rId5"/>
    <p:sldId id="274" r:id="rId6"/>
    <p:sldId id="276" r:id="rId7"/>
    <p:sldId id="278" r:id="rId8"/>
    <p:sldId id="282" r:id="rId9"/>
    <p:sldId id="283" r:id="rId10"/>
    <p:sldId id="284" r:id="rId11"/>
    <p:sldId id="286" r:id="rId12"/>
    <p:sldId id="287"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bhu THANGAVEL" initials="PT" lastIdx="0" clrIdx="0">
    <p:extLst>
      <p:ext uri="{19B8F6BF-5375-455C-9EA6-DF929625EA0E}">
        <p15:presenceInfo xmlns:p15="http://schemas.microsoft.com/office/powerpoint/2012/main" userId="Prabhu THANGAV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173C33-789E-4844-BED3-02210A21BD9E}" v="9" dt="2020-07-27T09:40:58.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B5173C33-789E-4844-BED3-02210A21BD9E}"/>
    <pc:docChg chg="undo custSel addSld delSld modSld">
      <pc:chgData name="Thangavel, Prabhu" userId="3e579001-273a-496a-ad86-41a8219b525d" providerId="ADAL" clId="{B5173C33-789E-4844-BED3-02210A21BD9E}" dt="2020-07-27T09:46:40.389" v="451" actId="313"/>
      <pc:docMkLst>
        <pc:docMk/>
      </pc:docMkLst>
      <pc:sldChg chg="modSp">
        <pc:chgData name="Thangavel, Prabhu" userId="3e579001-273a-496a-ad86-41a8219b525d" providerId="ADAL" clId="{B5173C33-789E-4844-BED3-02210A21BD9E}" dt="2020-07-27T09:43:23.490" v="348" actId="5793"/>
        <pc:sldMkLst>
          <pc:docMk/>
          <pc:sldMk cId="4071541795" sldId="264"/>
        </pc:sldMkLst>
        <pc:spChg chg="mod">
          <ac:chgData name="Thangavel, Prabhu" userId="3e579001-273a-496a-ad86-41a8219b525d" providerId="ADAL" clId="{B5173C33-789E-4844-BED3-02210A21BD9E}" dt="2020-07-27T09:43:23.490" v="348" actId="5793"/>
          <ac:spMkLst>
            <pc:docMk/>
            <pc:sldMk cId="4071541795" sldId="264"/>
            <ac:spMk id="2" creationId="{DFACE85B-2A9A-49FF-8D03-1995C87B6CA3}"/>
          </ac:spMkLst>
        </pc:spChg>
      </pc:sldChg>
      <pc:sldChg chg="modSp">
        <pc:chgData name="Thangavel, Prabhu" userId="3e579001-273a-496a-ad86-41a8219b525d" providerId="ADAL" clId="{B5173C33-789E-4844-BED3-02210A21BD9E}" dt="2020-07-27T09:46:40.389" v="451" actId="313"/>
        <pc:sldMkLst>
          <pc:docMk/>
          <pc:sldMk cId="2166043796" sldId="270"/>
        </pc:sldMkLst>
        <pc:spChg chg="mod">
          <ac:chgData name="Thangavel, Prabhu" userId="3e579001-273a-496a-ad86-41a8219b525d" providerId="ADAL" clId="{B5173C33-789E-4844-BED3-02210A21BD9E}" dt="2020-07-27T09:46:40.389" v="451" actId="313"/>
          <ac:spMkLst>
            <pc:docMk/>
            <pc:sldMk cId="2166043796" sldId="270"/>
            <ac:spMk id="3" creationId="{BB1A52E3-DD93-426A-9FAA-FC44C703E55B}"/>
          </ac:spMkLst>
        </pc:spChg>
      </pc:sldChg>
      <pc:sldChg chg="modSp del">
        <pc:chgData name="Thangavel, Prabhu" userId="3e579001-273a-496a-ad86-41a8219b525d" providerId="ADAL" clId="{B5173C33-789E-4844-BED3-02210A21BD9E}" dt="2020-07-27T09:28:12.610" v="23" actId="2696"/>
        <pc:sldMkLst>
          <pc:docMk/>
          <pc:sldMk cId="3595721672" sldId="273"/>
        </pc:sldMkLst>
        <pc:spChg chg="mod">
          <ac:chgData name="Thangavel, Prabhu" userId="3e579001-273a-496a-ad86-41a8219b525d" providerId="ADAL" clId="{B5173C33-789E-4844-BED3-02210A21BD9E}" dt="2020-07-27T09:28:08.863" v="22" actId="6549"/>
          <ac:spMkLst>
            <pc:docMk/>
            <pc:sldMk cId="3595721672" sldId="273"/>
            <ac:spMk id="3" creationId="{BB1A52E3-DD93-426A-9FAA-FC44C703E55B}"/>
          </ac:spMkLst>
        </pc:spChg>
      </pc:sldChg>
      <pc:sldChg chg="modSp">
        <pc:chgData name="Thangavel, Prabhu" userId="3e579001-273a-496a-ad86-41a8219b525d" providerId="ADAL" clId="{B5173C33-789E-4844-BED3-02210A21BD9E}" dt="2020-07-27T09:34:33.194" v="108" actId="6549"/>
        <pc:sldMkLst>
          <pc:docMk/>
          <pc:sldMk cId="1048839832" sldId="274"/>
        </pc:sldMkLst>
        <pc:spChg chg="mod">
          <ac:chgData name="Thangavel, Prabhu" userId="3e579001-273a-496a-ad86-41a8219b525d" providerId="ADAL" clId="{B5173C33-789E-4844-BED3-02210A21BD9E}" dt="2020-07-27T09:34:33.194" v="108" actId="6549"/>
          <ac:spMkLst>
            <pc:docMk/>
            <pc:sldMk cId="1048839832" sldId="274"/>
            <ac:spMk id="2" creationId="{395BC2E3-7D73-4429-989C-5CEE8B378AF3}"/>
          </ac:spMkLst>
        </pc:spChg>
        <pc:spChg chg="mod">
          <ac:chgData name="Thangavel, Prabhu" userId="3e579001-273a-496a-ad86-41a8219b525d" providerId="ADAL" clId="{B5173C33-789E-4844-BED3-02210A21BD9E}" dt="2020-07-27T09:27:00.937" v="16" actId="20577"/>
          <ac:spMkLst>
            <pc:docMk/>
            <pc:sldMk cId="1048839832" sldId="274"/>
            <ac:spMk id="3" creationId="{CEB5965F-6687-4581-B5B2-31DD4561CA56}"/>
          </ac:spMkLst>
        </pc:spChg>
      </pc:sldChg>
      <pc:sldChg chg="modSp add del">
        <pc:chgData name="Thangavel, Prabhu" userId="3e579001-273a-496a-ad86-41a8219b525d" providerId="ADAL" clId="{B5173C33-789E-4844-BED3-02210A21BD9E}" dt="2020-07-27T09:27:46.535" v="20" actId="2696"/>
        <pc:sldMkLst>
          <pc:docMk/>
          <pc:sldMk cId="395251984" sldId="275"/>
        </pc:sldMkLst>
        <pc:spChg chg="mod">
          <ac:chgData name="Thangavel, Prabhu" userId="3e579001-273a-496a-ad86-41a8219b525d" providerId="ADAL" clId="{B5173C33-789E-4844-BED3-02210A21BD9E}" dt="2020-07-27T09:27:40.347" v="19"/>
          <ac:spMkLst>
            <pc:docMk/>
            <pc:sldMk cId="395251984" sldId="275"/>
            <ac:spMk id="3" creationId="{CEB5965F-6687-4581-B5B2-31DD4561CA56}"/>
          </ac:spMkLst>
        </pc:spChg>
      </pc:sldChg>
      <pc:sldChg chg="modSp">
        <pc:chgData name="Thangavel, Prabhu" userId="3e579001-273a-496a-ad86-41a8219b525d" providerId="ADAL" clId="{B5173C33-789E-4844-BED3-02210A21BD9E}" dt="2020-07-27T09:28:56.303" v="42" actId="255"/>
        <pc:sldMkLst>
          <pc:docMk/>
          <pc:sldMk cId="3349631133" sldId="276"/>
        </pc:sldMkLst>
        <pc:spChg chg="mod">
          <ac:chgData name="Thangavel, Prabhu" userId="3e579001-273a-496a-ad86-41a8219b525d" providerId="ADAL" clId="{B5173C33-789E-4844-BED3-02210A21BD9E}" dt="2020-07-27T09:28:41.436" v="40" actId="20577"/>
          <ac:spMkLst>
            <pc:docMk/>
            <pc:sldMk cId="3349631133" sldId="276"/>
            <ac:spMk id="2" creationId="{9836A743-7CBF-4061-A70F-C9E6AA99482E}"/>
          </ac:spMkLst>
        </pc:spChg>
        <pc:spChg chg="mod">
          <ac:chgData name="Thangavel, Prabhu" userId="3e579001-273a-496a-ad86-41a8219b525d" providerId="ADAL" clId="{B5173C33-789E-4844-BED3-02210A21BD9E}" dt="2020-07-27T09:28:56.303" v="42" actId="255"/>
          <ac:spMkLst>
            <pc:docMk/>
            <pc:sldMk cId="3349631133" sldId="276"/>
            <ac:spMk id="3" creationId="{BB1A52E3-DD93-426A-9FAA-FC44C703E55B}"/>
          </ac:spMkLst>
        </pc:spChg>
      </pc:sldChg>
      <pc:sldChg chg="modSp del">
        <pc:chgData name="Thangavel, Prabhu" userId="3e579001-273a-496a-ad86-41a8219b525d" providerId="ADAL" clId="{B5173C33-789E-4844-BED3-02210A21BD9E}" dt="2020-07-27T09:30:05.387" v="57" actId="2696"/>
        <pc:sldMkLst>
          <pc:docMk/>
          <pc:sldMk cId="3321418996" sldId="277"/>
        </pc:sldMkLst>
        <pc:spChg chg="mod">
          <ac:chgData name="Thangavel, Prabhu" userId="3e579001-273a-496a-ad86-41a8219b525d" providerId="ADAL" clId="{B5173C33-789E-4844-BED3-02210A21BD9E}" dt="2020-07-27T09:29:27.174" v="54" actId="20577"/>
          <ac:spMkLst>
            <pc:docMk/>
            <pc:sldMk cId="3321418996" sldId="277"/>
            <ac:spMk id="2" creationId="{9836A743-7CBF-4061-A70F-C9E6AA99482E}"/>
          </ac:spMkLst>
        </pc:spChg>
        <pc:spChg chg="mod">
          <ac:chgData name="Thangavel, Prabhu" userId="3e579001-273a-496a-ad86-41a8219b525d" providerId="ADAL" clId="{B5173C33-789E-4844-BED3-02210A21BD9E}" dt="2020-07-27T09:29:31.477" v="56" actId="27636"/>
          <ac:spMkLst>
            <pc:docMk/>
            <pc:sldMk cId="3321418996" sldId="277"/>
            <ac:spMk id="3" creationId="{BB1A52E3-DD93-426A-9FAA-FC44C703E55B}"/>
          </ac:spMkLst>
        </pc:spChg>
      </pc:sldChg>
      <pc:sldChg chg="modSp">
        <pc:chgData name="Thangavel, Prabhu" userId="3e579001-273a-496a-ad86-41a8219b525d" providerId="ADAL" clId="{B5173C33-789E-4844-BED3-02210A21BD9E}" dt="2020-07-27T09:36:15.222" v="170" actId="20577"/>
        <pc:sldMkLst>
          <pc:docMk/>
          <pc:sldMk cId="3322096139" sldId="278"/>
        </pc:sldMkLst>
        <pc:spChg chg="mod">
          <ac:chgData name="Thangavel, Prabhu" userId="3e579001-273a-496a-ad86-41a8219b525d" providerId="ADAL" clId="{B5173C33-789E-4844-BED3-02210A21BD9E}" dt="2020-07-27T09:34:18.827" v="107" actId="313"/>
          <ac:spMkLst>
            <pc:docMk/>
            <pc:sldMk cId="3322096139" sldId="278"/>
            <ac:spMk id="2" creationId="{9836A743-7CBF-4061-A70F-C9E6AA99482E}"/>
          </ac:spMkLst>
        </pc:spChg>
        <pc:spChg chg="mod">
          <ac:chgData name="Thangavel, Prabhu" userId="3e579001-273a-496a-ad86-41a8219b525d" providerId="ADAL" clId="{B5173C33-789E-4844-BED3-02210A21BD9E}" dt="2020-07-27T09:36:15.222" v="170" actId="20577"/>
          <ac:spMkLst>
            <pc:docMk/>
            <pc:sldMk cId="3322096139" sldId="278"/>
            <ac:spMk id="3" creationId="{BB1A52E3-DD93-426A-9FAA-FC44C703E55B}"/>
          </ac:spMkLst>
        </pc:spChg>
      </pc:sldChg>
      <pc:sldChg chg="del">
        <pc:chgData name="Thangavel, Prabhu" userId="3e579001-273a-496a-ad86-41a8219b525d" providerId="ADAL" clId="{B5173C33-789E-4844-BED3-02210A21BD9E}" dt="2020-07-27T09:33:11.267" v="100" actId="2696"/>
        <pc:sldMkLst>
          <pc:docMk/>
          <pc:sldMk cId="3482927572" sldId="279"/>
        </pc:sldMkLst>
      </pc:sldChg>
      <pc:sldChg chg="del">
        <pc:chgData name="Thangavel, Prabhu" userId="3e579001-273a-496a-ad86-41a8219b525d" providerId="ADAL" clId="{B5173C33-789E-4844-BED3-02210A21BD9E}" dt="2020-07-27T09:34:03.780" v="101" actId="2696"/>
        <pc:sldMkLst>
          <pc:docMk/>
          <pc:sldMk cId="2976195244" sldId="280"/>
        </pc:sldMkLst>
      </pc:sldChg>
      <pc:sldChg chg="del">
        <pc:chgData name="Thangavel, Prabhu" userId="3e579001-273a-496a-ad86-41a8219b525d" providerId="ADAL" clId="{B5173C33-789E-4844-BED3-02210A21BD9E}" dt="2020-07-27T09:36:37.338" v="171" actId="2696"/>
        <pc:sldMkLst>
          <pc:docMk/>
          <pc:sldMk cId="28847591" sldId="281"/>
        </pc:sldMkLst>
      </pc:sldChg>
      <pc:sldChg chg="modSp">
        <pc:chgData name="Thangavel, Prabhu" userId="3e579001-273a-496a-ad86-41a8219b525d" providerId="ADAL" clId="{B5173C33-789E-4844-BED3-02210A21BD9E}" dt="2020-07-27T09:35:58.433" v="156" actId="20577"/>
        <pc:sldMkLst>
          <pc:docMk/>
          <pc:sldMk cId="4211275867" sldId="282"/>
        </pc:sldMkLst>
        <pc:spChg chg="mod">
          <ac:chgData name="Thangavel, Prabhu" userId="3e579001-273a-496a-ad86-41a8219b525d" providerId="ADAL" clId="{B5173C33-789E-4844-BED3-02210A21BD9E}" dt="2020-07-27T09:35:28.443" v="123" actId="313"/>
          <ac:spMkLst>
            <pc:docMk/>
            <pc:sldMk cId="4211275867" sldId="282"/>
            <ac:spMk id="2" creationId="{9836A743-7CBF-4061-A70F-C9E6AA99482E}"/>
          </ac:spMkLst>
        </pc:spChg>
        <pc:spChg chg="mod">
          <ac:chgData name="Thangavel, Prabhu" userId="3e579001-273a-496a-ad86-41a8219b525d" providerId="ADAL" clId="{B5173C33-789E-4844-BED3-02210A21BD9E}" dt="2020-07-27T09:35:58.433" v="156" actId="20577"/>
          <ac:spMkLst>
            <pc:docMk/>
            <pc:sldMk cId="4211275867" sldId="282"/>
            <ac:spMk id="3" creationId="{BB1A52E3-DD93-426A-9FAA-FC44C703E55B}"/>
          </ac:spMkLst>
        </pc:spChg>
      </pc:sldChg>
      <pc:sldChg chg="modSp">
        <pc:chgData name="Thangavel, Prabhu" userId="3e579001-273a-496a-ad86-41a8219b525d" providerId="ADAL" clId="{B5173C33-789E-4844-BED3-02210A21BD9E}" dt="2020-07-27T09:38:39.909" v="209" actId="27636"/>
        <pc:sldMkLst>
          <pc:docMk/>
          <pc:sldMk cId="2150857145" sldId="283"/>
        </pc:sldMkLst>
        <pc:spChg chg="mod">
          <ac:chgData name="Thangavel, Prabhu" userId="3e579001-273a-496a-ad86-41a8219b525d" providerId="ADAL" clId="{B5173C33-789E-4844-BED3-02210A21BD9E}" dt="2020-07-27T09:36:45.545" v="172" actId="6549"/>
          <ac:spMkLst>
            <pc:docMk/>
            <pc:sldMk cId="2150857145" sldId="283"/>
            <ac:spMk id="2" creationId="{64977265-CC3E-4636-A759-EF75C7A6CD80}"/>
          </ac:spMkLst>
        </pc:spChg>
        <pc:spChg chg="mod">
          <ac:chgData name="Thangavel, Prabhu" userId="3e579001-273a-496a-ad86-41a8219b525d" providerId="ADAL" clId="{B5173C33-789E-4844-BED3-02210A21BD9E}" dt="2020-07-27T09:38:39.909" v="209" actId="27636"/>
          <ac:spMkLst>
            <pc:docMk/>
            <pc:sldMk cId="2150857145" sldId="283"/>
            <ac:spMk id="3" creationId="{075741A8-CA99-4DBA-B493-925E03041B9C}"/>
          </ac:spMkLst>
        </pc:spChg>
      </pc:sldChg>
      <pc:sldChg chg="modSp">
        <pc:chgData name="Thangavel, Prabhu" userId="3e579001-273a-496a-ad86-41a8219b525d" providerId="ADAL" clId="{B5173C33-789E-4844-BED3-02210A21BD9E}" dt="2020-07-27T09:40:53.292" v="246" actId="20577"/>
        <pc:sldMkLst>
          <pc:docMk/>
          <pc:sldMk cId="1803268814" sldId="284"/>
        </pc:sldMkLst>
        <pc:spChg chg="mod">
          <ac:chgData name="Thangavel, Prabhu" userId="3e579001-273a-496a-ad86-41a8219b525d" providerId="ADAL" clId="{B5173C33-789E-4844-BED3-02210A21BD9E}" dt="2020-07-27T09:39:44.920" v="225" actId="313"/>
          <ac:spMkLst>
            <pc:docMk/>
            <pc:sldMk cId="1803268814" sldId="284"/>
            <ac:spMk id="2" creationId="{64977265-CC3E-4636-A759-EF75C7A6CD80}"/>
          </ac:spMkLst>
        </pc:spChg>
        <pc:spChg chg="mod">
          <ac:chgData name="Thangavel, Prabhu" userId="3e579001-273a-496a-ad86-41a8219b525d" providerId="ADAL" clId="{B5173C33-789E-4844-BED3-02210A21BD9E}" dt="2020-07-27T09:40:53.292" v="246" actId="20577"/>
          <ac:spMkLst>
            <pc:docMk/>
            <pc:sldMk cId="1803268814" sldId="284"/>
            <ac:spMk id="3" creationId="{075741A8-CA99-4DBA-B493-925E03041B9C}"/>
          </ac:spMkLst>
        </pc:spChg>
      </pc:sldChg>
      <pc:sldChg chg="del">
        <pc:chgData name="Thangavel, Prabhu" userId="3e579001-273a-496a-ad86-41a8219b525d" providerId="ADAL" clId="{B5173C33-789E-4844-BED3-02210A21BD9E}" dt="2020-07-27T09:40:26.234" v="236" actId="2696"/>
        <pc:sldMkLst>
          <pc:docMk/>
          <pc:sldMk cId="1258708512" sldId="285"/>
        </pc:sldMkLst>
      </pc:sldChg>
      <pc:sldChg chg="modSp">
        <pc:chgData name="Thangavel, Prabhu" userId="3e579001-273a-496a-ad86-41a8219b525d" providerId="ADAL" clId="{B5173C33-789E-4844-BED3-02210A21BD9E}" dt="2020-07-27T09:42:40.830" v="317" actId="115"/>
        <pc:sldMkLst>
          <pc:docMk/>
          <pc:sldMk cId="165314684" sldId="286"/>
        </pc:sldMkLst>
        <pc:spChg chg="mod">
          <ac:chgData name="Thangavel, Prabhu" userId="3e579001-273a-496a-ad86-41a8219b525d" providerId="ADAL" clId="{B5173C33-789E-4844-BED3-02210A21BD9E}" dt="2020-07-27T09:41:28.403" v="258" actId="313"/>
          <ac:spMkLst>
            <pc:docMk/>
            <pc:sldMk cId="165314684" sldId="286"/>
            <ac:spMk id="2" creationId="{64977265-CC3E-4636-A759-EF75C7A6CD80}"/>
          </ac:spMkLst>
        </pc:spChg>
        <pc:spChg chg="mod">
          <ac:chgData name="Thangavel, Prabhu" userId="3e579001-273a-496a-ad86-41a8219b525d" providerId="ADAL" clId="{B5173C33-789E-4844-BED3-02210A21BD9E}" dt="2020-07-27T09:42:40.830" v="317" actId="115"/>
          <ac:spMkLst>
            <pc:docMk/>
            <pc:sldMk cId="165314684" sldId="286"/>
            <ac:spMk id="3" creationId="{075741A8-CA99-4DBA-B493-925E03041B9C}"/>
          </ac:spMkLst>
        </pc:spChg>
      </pc:sldChg>
      <pc:sldChg chg="modSp">
        <pc:chgData name="Thangavel, Prabhu" userId="3e579001-273a-496a-ad86-41a8219b525d" providerId="ADAL" clId="{B5173C33-789E-4844-BED3-02210A21BD9E}" dt="2020-07-27T09:45:11.684" v="362" actId="20577"/>
        <pc:sldMkLst>
          <pc:docMk/>
          <pc:sldMk cId="758953694" sldId="287"/>
        </pc:sldMkLst>
        <pc:spChg chg="mod">
          <ac:chgData name="Thangavel, Prabhu" userId="3e579001-273a-496a-ad86-41a8219b525d" providerId="ADAL" clId="{B5173C33-789E-4844-BED3-02210A21BD9E}" dt="2020-07-27T09:42:32.901" v="315" actId="313"/>
          <ac:spMkLst>
            <pc:docMk/>
            <pc:sldMk cId="758953694" sldId="287"/>
            <ac:spMk id="2" creationId="{64977265-CC3E-4636-A759-EF75C7A6CD80}"/>
          </ac:spMkLst>
        </pc:spChg>
        <pc:spChg chg="mod">
          <ac:chgData name="Thangavel, Prabhu" userId="3e579001-273a-496a-ad86-41a8219b525d" providerId="ADAL" clId="{B5173C33-789E-4844-BED3-02210A21BD9E}" dt="2020-07-27T09:45:11.684" v="362" actId="20577"/>
          <ac:spMkLst>
            <pc:docMk/>
            <pc:sldMk cId="758953694" sldId="287"/>
            <ac:spMk id="3" creationId="{075741A8-CA99-4DBA-B493-925E03041B9C}"/>
          </ac:spMkLst>
        </pc:spChg>
      </pc:sldChg>
      <pc:sldChg chg="modSp del">
        <pc:chgData name="Thangavel, Prabhu" userId="3e579001-273a-496a-ad86-41a8219b525d" providerId="ADAL" clId="{B5173C33-789E-4844-BED3-02210A21BD9E}" dt="2020-07-27T09:38:45.343" v="210" actId="2696"/>
        <pc:sldMkLst>
          <pc:docMk/>
          <pc:sldMk cId="3815734781" sldId="288"/>
        </pc:sldMkLst>
        <pc:spChg chg="mod">
          <ac:chgData name="Thangavel, Prabhu" userId="3e579001-273a-496a-ad86-41a8219b525d" providerId="ADAL" clId="{B5173C33-789E-4844-BED3-02210A21BD9E}" dt="2020-07-27T09:37:08.210" v="178"/>
          <ac:spMkLst>
            <pc:docMk/>
            <pc:sldMk cId="3815734781" sldId="288"/>
            <ac:spMk id="3" creationId="{075741A8-CA99-4DBA-B493-925E03041B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9B415-F873-4D66-AA65-DB2AF57CB25C}" type="datetimeFigureOut">
              <a:rPr lang="en-US" smtClean="0"/>
              <a:t>7/27/2020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F5F4D-C6A3-4308-A6BE-392A2F471B8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F5F4D-C6A3-4308-A6BE-392A2F471B84}"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FC44-E6C7-45E8-A76E-63E55E2E0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B69A89-B169-4547-8BA2-8019FFE95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E16FA4-BB40-485D-9670-25FCD801D35B}"/>
              </a:ext>
            </a:extLst>
          </p:cNvPr>
          <p:cNvSpPr>
            <a:spLocks noGrp="1"/>
          </p:cNvSpPr>
          <p:nvPr>
            <p:ph type="dt" sz="half" idx="10"/>
          </p:nvPr>
        </p:nvSpPr>
        <p:spPr/>
        <p:txBody>
          <a:bodyPr/>
          <a:lstStyle/>
          <a:p>
            <a:fld id="{71714F58-321C-4544-BFF2-13935C72F653}" type="datetimeFigureOut">
              <a:rPr lang="en-US" smtClean="0"/>
              <a:pPr/>
              <a:t>7/27/2020</a:t>
            </a:fld>
            <a:endParaRPr lang="en-US"/>
          </a:p>
        </p:txBody>
      </p:sp>
      <p:sp>
        <p:nvSpPr>
          <p:cNvPr id="5" name="Footer Placeholder 4">
            <a:extLst>
              <a:ext uri="{FF2B5EF4-FFF2-40B4-BE49-F238E27FC236}">
                <a16:creationId xmlns:a16="http://schemas.microsoft.com/office/drawing/2014/main" id="{655A1ABE-196A-43F6-89F1-3C72C5349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8D8BA-9570-4C5D-97A3-2CA8969DA930}"/>
              </a:ext>
            </a:extLst>
          </p:cNvPr>
          <p:cNvSpPr>
            <a:spLocks noGrp="1"/>
          </p:cNvSpPr>
          <p:nvPr>
            <p:ph type="sldNum" sz="quarter" idx="12"/>
          </p:nvPr>
        </p:nvSpPr>
        <p:spPr/>
        <p:txBody>
          <a:bodyPr/>
          <a:lstStyle/>
          <a:p>
            <a:fld id="{68F70E82-2747-4EE6-9F27-11DFC0362E26}" type="slidenum">
              <a:rPr lang="en-US" smtClean="0"/>
              <a:pPr/>
              <a:t>‹#›</a:t>
            </a:fld>
            <a:endParaRPr lang="en-US"/>
          </a:p>
        </p:txBody>
      </p:sp>
    </p:spTree>
    <p:extLst>
      <p:ext uri="{BB962C8B-B14F-4D97-AF65-F5344CB8AC3E}">
        <p14:creationId xmlns:p14="http://schemas.microsoft.com/office/powerpoint/2010/main" val="224278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755F-0000-4612-9411-D8EA725BB7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9929C3-A96D-4DDE-94C5-CABA752F46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21683-C7B2-4D49-A74D-CCE6D90CF4FD}"/>
              </a:ext>
            </a:extLst>
          </p:cNvPr>
          <p:cNvSpPr>
            <a:spLocks noGrp="1"/>
          </p:cNvSpPr>
          <p:nvPr>
            <p:ph type="dt" sz="half" idx="10"/>
          </p:nvPr>
        </p:nvSpPr>
        <p:spPr/>
        <p:txBody>
          <a:bodyPr/>
          <a:lstStyle/>
          <a:p>
            <a:fld id="{71714F58-321C-4544-BFF2-13935C72F653}" type="datetimeFigureOut">
              <a:rPr lang="en-US" smtClean="0"/>
              <a:pPr/>
              <a:t>7/27/2020</a:t>
            </a:fld>
            <a:endParaRPr lang="en-US"/>
          </a:p>
        </p:txBody>
      </p:sp>
      <p:sp>
        <p:nvSpPr>
          <p:cNvPr id="5" name="Footer Placeholder 4">
            <a:extLst>
              <a:ext uri="{FF2B5EF4-FFF2-40B4-BE49-F238E27FC236}">
                <a16:creationId xmlns:a16="http://schemas.microsoft.com/office/drawing/2014/main" id="{25382A07-383A-4A38-86E1-838E23B2B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0AC64-17A2-46EC-8E34-3095C0A39F2E}"/>
              </a:ext>
            </a:extLst>
          </p:cNvPr>
          <p:cNvSpPr>
            <a:spLocks noGrp="1"/>
          </p:cNvSpPr>
          <p:nvPr>
            <p:ph type="sldNum" sz="quarter" idx="12"/>
          </p:nvPr>
        </p:nvSpPr>
        <p:spPr/>
        <p:txBody>
          <a:bodyPr/>
          <a:lstStyle/>
          <a:p>
            <a:fld id="{68F70E82-2747-4EE6-9F27-11DFC0362E26}" type="slidenum">
              <a:rPr lang="en-US" smtClean="0"/>
              <a:pPr/>
              <a:t>‹#›</a:t>
            </a:fld>
            <a:endParaRPr lang="en-US"/>
          </a:p>
        </p:txBody>
      </p:sp>
    </p:spTree>
    <p:extLst>
      <p:ext uri="{BB962C8B-B14F-4D97-AF65-F5344CB8AC3E}">
        <p14:creationId xmlns:p14="http://schemas.microsoft.com/office/powerpoint/2010/main" val="351848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15839-D92B-41AC-B3DE-281C2ACEFE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866824-98C4-4396-B34A-9DCC33E796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3C360-BFAD-436A-999B-F64BF3EFF41F}"/>
              </a:ext>
            </a:extLst>
          </p:cNvPr>
          <p:cNvSpPr>
            <a:spLocks noGrp="1"/>
          </p:cNvSpPr>
          <p:nvPr>
            <p:ph type="dt" sz="half" idx="10"/>
          </p:nvPr>
        </p:nvSpPr>
        <p:spPr/>
        <p:txBody>
          <a:bodyPr/>
          <a:lstStyle/>
          <a:p>
            <a:fld id="{71714F58-321C-4544-BFF2-13935C72F653}" type="datetimeFigureOut">
              <a:rPr lang="en-US" smtClean="0"/>
              <a:pPr/>
              <a:t>7/27/2020</a:t>
            </a:fld>
            <a:endParaRPr lang="en-US"/>
          </a:p>
        </p:txBody>
      </p:sp>
      <p:sp>
        <p:nvSpPr>
          <p:cNvPr id="5" name="Footer Placeholder 4">
            <a:extLst>
              <a:ext uri="{FF2B5EF4-FFF2-40B4-BE49-F238E27FC236}">
                <a16:creationId xmlns:a16="http://schemas.microsoft.com/office/drawing/2014/main" id="{2D19F470-DFEA-4CF1-B91F-8058002E3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42973-A649-45DD-BA26-0B06F9C1B096}"/>
              </a:ext>
            </a:extLst>
          </p:cNvPr>
          <p:cNvSpPr>
            <a:spLocks noGrp="1"/>
          </p:cNvSpPr>
          <p:nvPr>
            <p:ph type="sldNum" sz="quarter" idx="12"/>
          </p:nvPr>
        </p:nvSpPr>
        <p:spPr/>
        <p:txBody>
          <a:bodyPr/>
          <a:lstStyle/>
          <a:p>
            <a:fld id="{68F70E82-2747-4EE6-9F27-11DFC0362E26}" type="slidenum">
              <a:rPr lang="en-US" smtClean="0"/>
              <a:pPr/>
              <a:t>‹#›</a:t>
            </a:fld>
            <a:endParaRPr lang="en-US"/>
          </a:p>
        </p:txBody>
      </p:sp>
    </p:spTree>
    <p:extLst>
      <p:ext uri="{BB962C8B-B14F-4D97-AF65-F5344CB8AC3E}">
        <p14:creationId xmlns:p14="http://schemas.microsoft.com/office/powerpoint/2010/main" val="3166658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52861D-CBC6-429E-8625-805733661210}"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3852604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452861D-CBC6-429E-8625-805733661210}"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423116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52861D-CBC6-429E-8625-805733661210}"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494625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52861D-CBC6-429E-8625-805733661210}"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4270362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52861D-CBC6-429E-8625-805733661210}"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772517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452861D-CBC6-429E-8625-805733661210}" type="datetimeFigureOut">
              <a:rPr lang="en-US" smtClean="0"/>
              <a:pPr/>
              <a:t>7/27/2020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293710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452861D-CBC6-429E-8625-805733661210}" type="datetimeFigureOut">
              <a:rPr lang="en-US" smtClean="0"/>
              <a:pPr/>
              <a:t>7/27/2020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828393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452861D-CBC6-429E-8625-805733661210}" type="datetimeFigureOut">
              <a:rPr lang="en-US" smtClean="0"/>
              <a:pPr/>
              <a:t>7/27/2020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408590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D481-0C75-4F6B-B921-2491CFD73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44D54-DA97-4ECB-8F23-91B4D0363B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0D53B-D060-41C4-A449-1F51A95920E7}"/>
              </a:ext>
            </a:extLst>
          </p:cNvPr>
          <p:cNvSpPr>
            <a:spLocks noGrp="1"/>
          </p:cNvSpPr>
          <p:nvPr>
            <p:ph type="dt" sz="half" idx="10"/>
          </p:nvPr>
        </p:nvSpPr>
        <p:spPr/>
        <p:txBody>
          <a:bodyPr/>
          <a:lstStyle/>
          <a:p>
            <a:fld id="{71714F58-321C-4544-BFF2-13935C72F653}" type="datetimeFigureOut">
              <a:rPr lang="en-US" smtClean="0"/>
              <a:pPr/>
              <a:t>7/27/2020</a:t>
            </a:fld>
            <a:endParaRPr lang="en-US"/>
          </a:p>
        </p:txBody>
      </p:sp>
      <p:sp>
        <p:nvSpPr>
          <p:cNvPr id="5" name="Footer Placeholder 4">
            <a:extLst>
              <a:ext uri="{FF2B5EF4-FFF2-40B4-BE49-F238E27FC236}">
                <a16:creationId xmlns:a16="http://schemas.microsoft.com/office/drawing/2014/main" id="{AAB6CB55-883B-4ACC-AB73-9544BCB5C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69B4A-53C4-4F88-9501-685A6637F275}"/>
              </a:ext>
            </a:extLst>
          </p:cNvPr>
          <p:cNvSpPr>
            <a:spLocks noGrp="1"/>
          </p:cNvSpPr>
          <p:nvPr>
            <p:ph type="sldNum" sz="quarter" idx="12"/>
          </p:nvPr>
        </p:nvSpPr>
        <p:spPr/>
        <p:txBody>
          <a:bodyPr/>
          <a:lstStyle/>
          <a:p>
            <a:fld id="{68F70E82-2747-4EE6-9F27-11DFC0362E26}" type="slidenum">
              <a:rPr lang="en-US" smtClean="0"/>
              <a:pPr/>
              <a:t>‹#›</a:t>
            </a:fld>
            <a:endParaRPr lang="en-US"/>
          </a:p>
        </p:txBody>
      </p:sp>
    </p:spTree>
    <p:extLst>
      <p:ext uri="{BB962C8B-B14F-4D97-AF65-F5344CB8AC3E}">
        <p14:creationId xmlns:p14="http://schemas.microsoft.com/office/powerpoint/2010/main" val="2124682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52861D-CBC6-429E-8625-805733661210}"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1199848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52861D-CBC6-429E-8625-805733661210}"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1884579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452861D-CBC6-429E-8625-805733661210}"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36182202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452861D-CBC6-429E-8625-805733661210}"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9836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52861D-CBC6-429E-8625-805733661210}"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3092465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52861D-CBC6-429E-8625-805733661210}" type="datetimeFigureOut">
              <a:rPr lang="en-US" smtClean="0"/>
              <a:pPr/>
              <a:t>7/27/2020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1630202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52861D-CBC6-429E-8625-805733661210}" type="datetimeFigureOut">
              <a:rPr lang="en-US" smtClean="0"/>
              <a:pPr/>
              <a:t>7/27/2020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9946831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2861D-CBC6-429E-8625-805733661210}"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19328411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2861D-CBC6-429E-8625-805733661210}"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pPr/>
              <a:t>‹#›</a:t>
            </a:fld>
            <a:endParaRPr lang="en-US"/>
          </a:p>
        </p:txBody>
      </p:sp>
    </p:spTree>
    <p:extLst>
      <p:ext uri="{BB962C8B-B14F-4D97-AF65-F5344CB8AC3E}">
        <p14:creationId xmlns:p14="http://schemas.microsoft.com/office/powerpoint/2010/main" val="421685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30D4-25B2-465D-9069-0AE3F4367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4CD14-7995-44FC-AF6A-CEF46E246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4643C5-04D1-4212-907C-06CCF9A48267}"/>
              </a:ext>
            </a:extLst>
          </p:cNvPr>
          <p:cNvSpPr>
            <a:spLocks noGrp="1"/>
          </p:cNvSpPr>
          <p:nvPr>
            <p:ph type="dt" sz="half" idx="10"/>
          </p:nvPr>
        </p:nvSpPr>
        <p:spPr/>
        <p:txBody>
          <a:bodyPr/>
          <a:lstStyle/>
          <a:p>
            <a:fld id="{71714F58-321C-4544-BFF2-13935C72F653}" type="datetimeFigureOut">
              <a:rPr lang="en-US" smtClean="0"/>
              <a:pPr/>
              <a:t>7/27/2020</a:t>
            </a:fld>
            <a:endParaRPr lang="en-US"/>
          </a:p>
        </p:txBody>
      </p:sp>
      <p:sp>
        <p:nvSpPr>
          <p:cNvPr id="5" name="Footer Placeholder 4">
            <a:extLst>
              <a:ext uri="{FF2B5EF4-FFF2-40B4-BE49-F238E27FC236}">
                <a16:creationId xmlns:a16="http://schemas.microsoft.com/office/drawing/2014/main" id="{780078BF-AC19-40A1-B0BD-15C822669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E45C5-4A9C-463C-B3F3-23A0017F2FD6}"/>
              </a:ext>
            </a:extLst>
          </p:cNvPr>
          <p:cNvSpPr>
            <a:spLocks noGrp="1"/>
          </p:cNvSpPr>
          <p:nvPr>
            <p:ph type="sldNum" sz="quarter" idx="12"/>
          </p:nvPr>
        </p:nvSpPr>
        <p:spPr/>
        <p:txBody>
          <a:bodyPr/>
          <a:lstStyle/>
          <a:p>
            <a:fld id="{68F70E82-2747-4EE6-9F27-11DFC0362E26}" type="slidenum">
              <a:rPr lang="en-US" smtClean="0"/>
              <a:pPr/>
              <a:t>‹#›</a:t>
            </a:fld>
            <a:endParaRPr lang="en-US"/>
          </a:p>
        </p:txBody>
      </p:sp>
    </p:spTree>
    <p:extLst>
      <p:ext uri="{BB962C8B-B14F-4D97-AF65-F5344CB8AC3E}">
        <p14:creationId xmlns:p14="http://schemas.microsoft.com/office/powerpoint/2010/main" val="70125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A658-C266-47F0-A64E-5F64E1F69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F381A-B925-495D-A1B6-9B19E3B0F1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8030F8-3261-4E3F-8616-33F95FAD94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F831-E03C-45C1-9463-0A132A42DEA4}"/>
              </a:ext>
            </a:extLst>
          </p:cNvPr>
          <p:cNvSpPr>
            <a:spLocks noGrp="1"/>
          </p:cNvSpPr>
          <p:nvPr>
            <p:ph type="dt" sz="half" idx="10"/>
          </p:nvPr>
        </p:nvSpPr>
        <p:spPr/>
        <p:txBody>
          <a:bodyPr/>
          <a:lstStyle/>
          <a:p>
            <a:fld id="{71714F58-321C-4544-BFF2-13935C72F653}" type="datetimeFigureOut">
              <a:rPr lang="en-US" smtClean="0"/>
              <a:pPr/>
              <a:t>7/27/2020</a:t>
            </a:fld>
            <a:endParaRPr lang="en-US"/>
          </a:p>
        </p:txBody>
      </p:sp>
      <p:sp>
        <p:nvSpPr>
          <p:cNvPr id="6" name="Footer Placeholder 5">
            <a:extLst>
              <a:ext uri="{FF2B5EF4-FFF2-40B4-BE49-F238E27FC236}">
                <a16:creationId xmlns:a16="http://schemas.microsoft.com/office/drawing/2014/main" id="{35AB8D1A-9821-44BA-9DF7-68FD5A153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7C2E6-8B35-45A4-94D0-0C08EF28DED7}"/>
              </a:ext>
            </a:extLst>
          </p:cNvPr>
          <p:cNvSpPr>
            <a:spLocks noGrp="1"/>
          </p:cNvSpPr>
          <p:nvPr>
            <p:ph type="sldNum" sz="quarter" idx="12"/>
          </p:nvPr>
        </p:nvSpPr>
        <p:spPr/>
        <p:txBody>
          <a:bodyPr/>
          <a:lstStyle/>
          <a:p>
            <a:fld id="{68F70E82-2747-4EE6-9F27-11DFC0362E26}" type="slidenum">
              <a:rPr lang="en-US" smtClean="0"/>
              <a:pPr/>
              <a:t>‹#›</a:t>
            </a:fld>
            <a:endParaRPr lang="en-US"/>
          </a:p>
        </p:txBody>
      </p:sp>
    </p:spTree>
    <p:extLst>
      <p:ext uri="{BB962C8B-B14F-4D97-AF65-F5344CB8AC3E}">
        <p14:creationId xmlns:p14="http://schemas.microsoft.com/office/powerpoint/2010/main" val="32488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3DC6-293E-4249-A8F6-65D44BF818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C48199-D868-43D7-8642-7C35EA5FD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B79BD1-1AA6-4C9D-838D-A3F0D5039F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815540-402F-4630-87EE-2E3516D36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BB892E-85E7-47FA-900F-0F7AEA7F98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D6E09C-E52B-4509-B180-D53A4A9CA56D}"/>
              </a:ext>
            </a:extLst>
          </p:cNvPr>
          <p:cNvSpPr>
            <a:spLocks noGrp="1"/>
          </p:cNvSpPr>
          <p:nvPr>
            <p:ph type="dt" sz="half" idx="10"/>
          </p:nvPr>
        </p:nvSpPr>
        <p:spPr/>
        <p:txBody>
          <a:bodyPr/>
          <a:lstStyle/>
          <a:p>
            <a:fld id="{71714F58-321C-4544-BFF2-13935C72F653}" type="datetimeFigureOut">
              <a:rPr lang="en-US" smtClean="0"/>
              <a:pPr/>
              <a:t>7/27/2020</a:t>
            </a:fld>
            <a:endParaRPr lang="en-US"/>
          </a:p>
        </p:txBody>
      </p:sp>
      <p:sp>
        <p:nvSpPr>
          <p:cNvPr id="8" name="Footer Placeholder 7">
            <a:extLst>
              <a:ext uri="{FF2B5EF4-FFF2-40B4-BE49-F238E27FC236}">
                <a16:creationId xmlns:a16="http://schemas.microsoft.com/office/drawing/2014/main" id="{C252F293-172D-4E8C-B6E5-59C4958C66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9DBA98-35FF-49A0-A939-F45D83A125F9}"/>
              </a:ext>
            </a:extLst>
          </p:cNvPr>
          <p:cNvSpPr>
            <a:spLocks noGrp="1"/>
          </p:cNvSpPr>
          <p:nvPr>
            <p:ph type="sldNum" sz="quarter" idx="12"/>
          </p:nvPr>
        </p:nvSpPr>
        <p:spPr/>
        <p:txBody>
          <a:bodyPr/>
          <a:lstStyle/>
          <a:p>
            <a:fld id="{68F70E82-2747-4EE6-9F27-11DFC0362E26}" type="slidenum">
              <a:rPr lang="en-US" smtClean="0"/>
              <a:pPr/>
              <a:t>‹#›</a:t>
            </a:fld>
            <a:endParaRPr lang="en-US"/>
          </a:p>
        </p:txBody>
      </p:sp>
    </p:spTree>
    <p:extLst>
      <p:ext uri="{BB962C8B-B14F-4D97-AF65-F5344CB8AC3E}">
        <p14:creationId xmlns:p14="http://schemas.microsoft.com/office/powerpoint/2010/main" val="312811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B9C4-E724-4208-9EC6-84ED68AD23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7580C7-9EB5-4858-9706-E892211A10F5}"/>
              </a:ext>
            </a:extLst>
          </p:cNvPr>
          <p:cNvSpPr>
            <a:spLocks noGrp="1"/>
          </p:cNvSpPr>
          <p:nvPr>
            <p:ph type="dt" sz="half" idx="10"/>
          </p:nvPr>
        </p:nvSpPr>
        <p:spPr/>
        <p:txBody>
          <a:bodyPr/>
          <a:lstStyle/>
          <a:p>
            <a:fld id="{71714F58-321C-4544-BFF2-13935C72F653}" type="datetimeFigureOut">
              <a:rPr lang="en-US" smtClean="0"/>
              <a:pPr/>
              <a:t>7/27/2020</a:t>
            </a:fld>
            <a:endParaRPr lang="en-US"/>
          </a:p>
        </p:txBody>
      </p:sp>
      <p:sp>
        <p:nvSpPr>
          <p:cNvPr id="4" name="Footer Placeholder 3">
            <a:extLst>
              <a:ext uri="{FF2B5EF4-FFF2-40B4-BE49-F238E27FC236}">
                <a16:creationId xmlns:a16="http://schemas.microsoft.com/office/drawing/2014/main" id="{35F33ACA-3785-4A0C-AFC2-A1262A416A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73C45-0D73-4C41-9F62-8395C1388322}"/>
              </a:ext>
            </a:extLst>
          </p:cNvPr>
          <p:cNvSpPr>
            <a:spLocks noGrp="1"/>
          </p:cNvSpPr>
          <p:nvPr>
            <p:ph type="sldNum" sz="quarter" idx="12"/>
          </p:nvPr>
        </p:nvSpPr>
        <p:spPr/>
        <p:txBody>
          <a:bodyPr/>
          <a:lstStyle/>
          <a:p>
            <a:fld id="{68F70E82-2747-4EE6-9F27-11DFC0362E26}" type="slidenum">
              <a:rPr lang="en-US" smtClean="0"/>
              <a:pPr/>
              <a:t>‹#›</a:t>
            </a:fld>
            <a:endParaRPr lang="en-US"/>
          </a:p>
        </p:txBody>
      </p:sp>
    </p:spTree>
    <p:extLst>
      <p:ext uri="{BB962C8B-B14F-4D97-AF65-F5344CB8AC3E}">
        <p14:creationId xmlns:p14="http://schemas.microsoft.com/office/powerpoint/2010/main" val="40586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103AE-CBFE-46B7-A331-C43DE3FE0CD4}"/>
              </a:ext>
            </a:extLst>
          </p:cNvPr>
          <p:cNvSpPr>
            <a:spLocks noGrp="1"/>
          </p:cNvSpPr>
          <p:nvPr>
            <p:ph type="dt" sz="half" idx="10"/>
          </p:nvPr>
        </p:nvSpPr>
        <p:spPr/>
        <p:txBody>
          <a:bodyPr/>
          <a:lstStyle/>
          <a:p>
            <a:fld id="{71714F58-321C-4544-BFF2-13935C72F653}" type="datetimeFigureOut">
              <a:rPr lang="en-US" smtClean="0"/>
              <a:pPr/>
              <a:t>7/27/2020</a:t>
            </a:fld>
            <a:endParaRPr lang="en-US"/>
          </a:p>
        </p:txBody>
      </p:sp>
      <p:sp>
        <p:nvSpPr>
          <p:cNvPr id="3" name="Footer Placeholder 2">
            <a:extLst>
              <a:ext uri="{FF2B5EF4-FFF2-40B4-BE49-F238E27FC236}">
                <a16:creationId xmlns:a16="http://schemas.microsoft.com/office/drawing/2014/main" id="{B5EE5EE9-CA84-4371-A1C0-16AF8CD1BD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4244FC-CEDF-409A-95E0-2FAE371CB21D}"/>
              </a:ext>
            </a:extLst>
          </p:cNvPr>
          <p:cNvSpPr>
            <a:spLocks noGrp="1"/>
          </p:cNvSpPr>
          <p:nvPr>
            <p:ph type="sldNum" sz="quarter" idx="12"/>
          </p:nvPr>
        </p:nvSpPr>
        <p:spPr/>
        <p:txBody>
          <a:bodyPr/>
          <a:lstStyle/>
          <a:p>
            <a:fld id="{68F70E82-2747-4EE6-9F27-11DFC0362E26}" type="slidenum">
              <a:rPr lang="en-US" smtClean="0"/>
              <a:pPr/>
              <a:t>‹#›</a:t>
            </a:fld>
            <a:endParaRPr lang="en-US"/>
          </a:p>
        </p:txBody>
      </p:sp>
    </p:spTree>
    <p:extLst>
      <p:ext uri="{BB962C8B-B14F-4D97-AF65-F5344CB8AC3E}">
        <p14:creationId xmlns:p14="http://schemas.microsoft.com/office/powerpoint/2010/main" val="29749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F25-BD5F-4651-AE7E-0A4996C40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89DD24-2A9D-4A99-BBB7-820D142F9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FC01AC-420C-4AB1-A489-6A972ADA3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029DD-1BDB-4DAE-8ECF-3956BF6CA1F0}"/>
              </a:ext>
            </a:extLst>
          </p:cNvPr>
          <p:cNvSpPr>
            <a:spLocks noGrp="1"/>
          </p:cNvSpPr>
          <p:nvPr>
            <p:ph type="dt" sz="half" idx="10"/>
          </p:nvPr>
        </p:nvSpPr>
        <p:spPr/>
        <p:txBody>
          <a:bodyPr/>
          <a:lstStyle/>
          <a:p>
            <a:fld id="{71714F58-321C-4544-BFF2-13935C72F653}" type="datetimeFigureOut">
              <a:rPr lang="en-US" smtClean="0"/>
              <a:pPr/>
              <a:t>7/27/2020</a:t>
            </a:fld>
            <a:endParaRPr lang="en-US"/>
          </a:p>
        </p:txBody>
      </p:sp>
      <p:sp>
        <p:nvSpPr>
          <p:cNvPr id="6" name="Footer Placeholder 5">
            <a:extLst>
              <a:ext uri="{FF2B5EF4-FFF2-40B4-BE49-F238E27FC236}">
                <a16:creationId xmlns:a16="http://schemas.microsoft.com/office/drawing/2014/main" id="{61A07FBB-525E-48F8-95F6-E78955AC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D4D3E-1DAA-4E01-A378-3578BC3FC299}"/>
              </a:ext>
            </a:extLst>
          </p:cNvPr>
          <p:cNvSpPr>
            <a:spLocks noGrp="1"/>
          </p:cNvSpPr>
          <p:nvPr>
            <p:ph type="sldNum" sz="quarter" idx="12"/>
          </p:nvPr>
        </p:nvSpPr>
        <p:spPr/>
        <p:txBody>
          <a:bodyPr/>
          <a:lstStyle/>
          <a:p>
            <a:fld id="{68F70E82-2747-4EE6-9F27-11DFC0362E26}" type="slidenum">
              <a:rPr lang="en-US" smtClean="0"/>
              <a:pPr/>
              <a:t>‹#›</a:t>
            </a:fld>
            <a:endParaRPr lang="en-US"/>
          </a:p>
        </p:txBody>
      </p:sp>
    </p:spTree>
    <p:extLst>
      <p:ext uri="{BB962C8B-B14F-4D97-AF65-F5344CB8AC3E}">
        <p14:creationId xmlns:p14="http://schemas.microsoft.com/office/powerpoint/2010/main" val="237725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997D-5C58-4825-AF3F-2EF80D9AB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8E1C5B-F4D3-4DD5-BF01-28FCE690A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04F871-6B57-44AE-B7B7-15977D5EE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F0D6BF-0583-40CB-BAF3-7423EC6BC520}"/>
              </a:ext>
            </a:extLst>
          </p:cNvPr>
          <p:cNvSpPr>
            <a:spLocks noGrp="1"/>
          </p:cNvSpPr>
          <p:nvPr>
            <p:ph type="dt" sz="half" idx="10"/>
          </p:nvPr>
        </p:nvSpPr>
        <p:spPr/>
        <p:txBody>
          <a:bodyPr/>
          <a:lstStyle/>
          <a:p>
            <a:fld id="{71714F58-321C-4544-BFF2-13935C72F653}" type="datetimeFigureOut">
              <a:rPr lang="en-US" smtClean="0"/>
              <a:pPr/>
              <a:t>7/27/2020</a:t>
            </a:fld>
            <a:endParaRPr lang="en-US"/>
          </a:p>
        </p:txBody>
      </p:sp>
      <p:sp>
        <p:nvSpPr>
          <p:cNvPr id="6" name="Footer Placeholder 5">
            <a:extLst>
              <a:ext uri="{FF2B5EF4-FFF2-40B4-BE49-F238E27FC236}">
                <a16:creationId xmlns:a16="http://schemas.microsoft.com/office/drawing/2014/main" id="{9233CAC3-EC47-4E55-B189-5CDC115F9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79152-B226-490C-BC1D-C12248BA9DBE}"/>
              </a:ext>
            </a:extLst>
          </p:cNvPr>
          <p:cNvSpPr>
            <a:spLocks noGrp="1"/>
          </p:cNvSpPr>
          <p:nvPr>
            <p:ph type="sldNum" sz="quarter" idx="12"/>
          </p:nvPr>
        </p:nvSpPr>
        <p:spPr/>
        <p:txBody>
          <a:bodyPr/>
          <a:lstStyle/>
          <a:p>
            <a:fld id="{68F70E82-2747-4EE6-9F27-11DFC0362E26}" type="slidenum">
              <a:rPr lang="en-US" smtClean="0"/>
              <a:pPr/>
              <a:t>‹#›</a:t>
            </a:fld>
            <a:endParaRPr lang="en-US"/>
          </a:p>
        </p:txBody>
      </p:sp>
    </p:spTree>
    <p:extLst>
      <p:ext uri="{BB962C8B-B14F-4D97-AF65-F5344CB8AC3E}">
        <p14:creationId xmlns:p14="http://schemas.microsoft.com/office/powerpoint/2010/main" val="157499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2FB07B-70A0-4BF4-A002-40F08D2EB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091EA-FAA8-43EE-9044-5E760F8BF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B373F-E7ED-41F9-A604-2EA4F76F6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14F58-321C-4544-BFF2-13935C72F653}" type="datetimeFigureOut">
              <a:rPr lang="en-US" smtClean="0"/>
              <a:pPr/>
              <a:t>7/27/2020</a:t>
            </a:fld>
            <a:endParaRPr lang="en-US"/>
          </a:p>
        </p:txBody>
      </p:sp>
      <p:sp>
        <p:nvSpPr>
          <p:cNvPr id="5" name="Footer Placeholder 4">
            <a:extLst>
              <a:ext uri="{FF2B5EF4-FFF2-40B4-BE49-F238E27FC236}">
                <a16:creationId xmlns:a16="http://schemas.microsoft.com/office/drawing/2014/main" id="{45721C78-79EE-4F32-AB68-004685911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E8ED70-7F03-4307-852E-FC154EC54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70E82-2747-4EE6-9F27-11DFC0362E26}" type="slidenum">
              <a:rPr lang="en-US" smtClean="0"/>
              <a:pPr/>
              <a:t>‹#›</a:t>
            </a:fld>
            <a:endParaRPr lang="en-US"/>
          </a:p>
        </p:txBody>
      </p:sp>
      <p:sp>
        <p:nvSpPr>
          <p:cNvPr id="7" name="MSIPCMContentMarking" descr="{&quot;HashCode&quot;:-980460767,&quot;Placement&quot;:&quot;Header&quot;}">
            <a:extLst>
              <a:ext uri="{FF2B5EF4-FFF2-40B4-BE49-F238E27FC236}">
                <a16:creationId xmlns:a16="http://schemas.microsoft.com/office/drawing/2014/main" id="{A0720609-53D1-4D07-9E36-FADFB7699853}"/>
              </a:ext>
            </a:extLst>
          </p:cNvPr>
          <p:cNvSpPr txBox="1"/>
          <p:nvPr userDrawn="1"/>
        </p:nvSpPr>
        <p:spPr>
          <a:xfrm>
            <a:off x="10002555" y="0"/>
            <a:ext cx="2189445" cy="296525"/>
          </a:xfrm>
          <a:prstGeom prst="rect">
            <a:avLst/>
          </a:prstGeom>
          <a:noFill/>
        </p:spPr>
        <p:txBody>
          <a:bodyPr vert="horz" wrap="square" lIns="0" tIns="0" rIns="0" bIns="0" rtlCol="0" anchor="ctr" anchorCtr="1">
            <a:spAutoFit/>
          </a:bodyPr>
          <a:lstStyle/>
          <a:p>
            <a:pPr algn="r">
              <a:spcBef>
                <a:spcPts val="0"/>
              </a:spcBef>
              <a:spcAft>
                <a:spcPts val="0"/>
              </a:spcAft>
            </a:pPr>
            <a:r>
              <a:rPr lang="en-US" sz="1200">
                <a:solidFill>
                  <a:srgbClr val="FF8C00"/>
                </a:solidFill>
                <a:latin typeface="Calibri" panose="020F0502020204030204" pitchFamily="34" charset="0"/>
              </a:rPr>
              <a:t>CONFIDENTIAL &amp; RESTRICTED</a:t>
            </a:r>
          </a:p>
        </p:txBody>
      </p:sp>
    </p:spTree>
    <p:extLst>
      <p:ext uri="{BB962C8B-B14F-4D97-AF65-F5344CB8AC3E}">
        <p14:creationId xmlns:p14="http://schemas.microsoft.com/office/powerpoint/2010/main" val="327689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52861D-CBC6-429E-8625-805733661210}" type="datetimeFigureOut">
              <a:rPr lang="en-US" smtClean="0"/>
              <a:pPr/>
              <a:t>7/27/2020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413BA9-1EC4-4323-A02B-6FBE4D0CC367}" type="slidenum">
              <a:rPr lang="en-US" smtClean="0"/>
              <a:pPr/>
              <a:t>‹#›</a:t>
            </a:fld>
            <a:endParaRPr lang="en-US"/>
          </a:p>
        </p:txBody>
      </p:sp>
      <p:sp>
        <p:nvSpPr>
          <p:cNvPr id="11" name="MSIPCMContentMarking" descr="{&quot;HashCode&quot;:-980460767,&quot;Placement&quot;:&quot;Header&quot;}">
            <a:extLst>
              <a:ext uri="{FF2B5EF4-FFF2-40B4-BE49-F238E27FC236}">
                <a16:creationId xmlns:a16="http://schemas.microsoft.com/office/drawing/2014/main" id="{949A7C70-CB61-44DC-9F5C-4F7198085415}"/>
              </a:ext>
            </a:extLst>
          </p:cNvPr>
          <p:cNvSpPr txBox="1"/>
          <p:nvPr userDrawn="1"/>
        </p:nvSpPr>
        <p:spPr>
          <a:xfrm>
            <a:off x="10002555" y="0"/>
            <a:ext cx="2189445" cy="296525"/>
          </a:xfrm>
          <a:prstGeom prst="rect">
            <a:avLst/>
          </a:prstGeom>
          <a:noFill/>
        </p:spPr>
        <p:txBody>
          <a:bodyPr vert="horz" wrap="square" lIns="0" tIns="0" rIns="0" bIns="0" rtlCol="0" anchor="ctr" anchorCtr="1">
            <a:spAutoFit/>
          </a:bodyPr>
          <a:lstStyle/>
          <a:p>
            <a:pPr algn="r">
              <a:spcBef>
                <a:spcPts val="0"/>
              </a:spcBef>
              <a:spcAft>
                <a:spcPts val="0"/>
              </a:spcAft>
            </a:pPr>
            <a:r>
              <a:rPr lang="en-US" sz="1200">
                <a:solidFill>
                  <a:srgbClr val="FF8C00"/>
                </a:solidFill>
                <a:latin typeface="Calibri" panose="020F0502020204030204" pitchFamily="34" charset="0"/>
              </a:rPr>
              <a:t>CONFIDENTIAL &amp; RESTRICTED</a:t>
            </a:r>
          </a:p>
        </p:txBody>
      </p:sp>
    </p:spTree>
    <p:extLst>
      <p:ext uri="{BB962C8B-B14F-4D97-AF65-F5344CB8AC3E}">
        <p14:creationId xmlns:p14="http://schemas.microsoft.com/office/powerpoint/2010/main" val="23252705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4A0-8F5A-4976-B0BE-9D9E6B9797C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F586EA8-C2AB-4B68-A691-07848D8A9D8E}"/>
              </a:ext>
            </a:extLst>
          </p:cNvPr>
          <p:cNvSpPr>
            <a:spLocks noGrp="1"/>
          </p:cNvSpPr>
          <p:nvPr>
            <p:ph type="subTitle" idx="1"/>
          </p:nvPr>
        </p:nvSpPr>
        <p:spPr/>
        <p:txBody>
          <a:bodyPr/>
          <a:lstStyle/>
          <a:p>
            <a:endParaRPr lang="en-US" b="1" dirty="0"/>
          </a:p>
          <a:p>
            <a:endParaRPr lang="en-US" b="1" dirty="0"/>
          </a:p>
        </p:txBody>
      </p:sp>
      <p:pic>
        <p:nvPicPr>
          <p:cNvPr id="1026" name="Picture 2" descr="Image result for ansible">
            <a:extLst>
              <a:ext uri="{FF2B5EF4-FFF2-40B4-BE49-F238E27FC236}">
                <a16:creationId xmlns:a16="http://schemas.microsoft.com/office/drawing/2014/main" id="{2C2B1A01-BE1E-4474-B810-261644237B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6147" y="1545880"/>
            <a:ext cx="2363274" cy="2908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338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7265-CC3E-4636-A759-EF75C7A6CD80}"/>
              </a:ext>
            </a:extLst>
          </p:cNvPr>
          <p:cNvSpPr>
            <a:spLocks noGrp="1"/>
          </p:cNvSpPr>
          <p:nvPr>
            <p:ph type="title"/>
          </p:nvPr>
        </p:nvSpPr>
        <p:spPr>
          <a:xfrm>
            <a:off x="363794" y="147484"/>
            <a:ext cx="9687040" cy="462117"/>
          </a:xfrm>
        </p:spPr>
        <p:txBody>
          <a:bodyPr/>
          <a:lstStyle/>
          <a:p>
            <a:r>
              <a:rPr lang="en-US" sz="1600" dirty="0">
                <a:latin typeface="Times New Roman" panose="02020603050405020304" pitchFamily="18" charset="0"/>
                <a:cs typeface="Times New Roman" panose="02020603050405020304" pitchFamily="18" charset="0"/>
              </a:rPr>
              <a:t>Cont.….</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75741A8-CA99-4DBA-B493-925E03041B9C}"/>
              </a:ext>
            </a:extLst>
          </p:cNvPr>
          <p:cNvSpPr>
            <a:spLocks noGrp="1"/>
          </p:cNvSpPr>
          <p:nvPr>
            <p:ph idx="1"/>
          </p:nvPr>
        </p:nvSpPr>
        <p:spPr>
          <a:xfrm>
            <a:off x="362814" y="609602"/>
            <a:ext cx="11382146" cy="6024878"/>
          </a:xfrm>
        </p:spPr>
        <p:txBody>
          <a:bodyPr>
            <a:normAutofit/>
          </a:bodyPr>
          <a:lstStyle/>
          <a:p>
            <a:pPr marL="0" indent="0">
              <a:buNone/>
            </a:pPr>
            <a:r>
              <a:rPr lang="en-US" sz="1900" u="sng" dirty="0">
                <a:solidFill>
                  <a:schemeClr val="tx2"/>
                </a:solidFill>
                <a:latin typeface="Times New Roman" panose="02020603050405020304" pitchFamily="18" charset="0"/>
                <a:cs typeface="Times New Roman" panose="02020603050405020304" pitchFamily="18" charset="0"/>
              </a:rPr>
              <a:t>Using array in Dictionary </a:t>
            </a:r>
          </a:p>
          <a:p>
            <a:pPr marL="0" indent="0">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vars: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Apache: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Package: ‘httpd’</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Usage: ‘Used to host web’</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OS: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RHEL</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Centos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Ubuntu</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SUSE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tasks: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name: What package need to be Installed for Apache?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debug:</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msg: "{{ Apache['Package'] }}"</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name: OS prerequisites for Apache?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debug:</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msg: "{{  </a:t>
            </a:r>
            <a:r>
              <a:rPr lang="en-US" sz="1800" dirty="0" err="1">
                <a:solidFill>
                  <a:schemeClr val="accent1">
                    <a:lumMod val="40000"/>
                    <a:lumOff val="60000"/>
                  </a:schemeClr>
                </a:solidFill>
                <a:latin typeface="Times New Roman" panose="02020603050405020304" pitchFamily="18" charset="0"/>
                <a:cs typeface="Times New Roman" panose="02020603050405020304" pitchFamily="18" charset="0"/>
              </a:rPr>
              <a:t>Apache.OS</a:t>
            </a: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[0] }}"</a:t>
            </a:r>
          </a:p>
          <a:p>
            <a:pPr marL="0" indent="0">
              <a:buNone/>
            </a:pPr>
            <a:endParaRPr lang="en-US" sz="19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1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7265-CC3E-4636-A759-EF75C7A6CD80}"/>
              </a:ext>
            </a:extLst>
          </p:cNvPr>
          <p:cNvSpPr>
            <a:spLocks noGrp="1"/>
          </p:cNvSpPr>
          <p:nvPr>
            <p:ph type="title"/>
          </p:nvPr>
        </p:nvSpPr>
        <p:spPr>
          <a:xfrm>
            <a:off x="362813" y="78659"/>
            <a:ext cx="9688021" cy="373626"/>
          </a:xfrm>
        </p:spPr>
        <p:txBody>
          <a:bodyPr/>
          <a:lstStyle/>
          <a:p>
            <a:r>
              <a:rPr lang="en-US" sz="1600" dirty="0">
                <a:latin typeface="Times New Roman" panose="02020603050405020304" pitchFamily="18" charset="0"/>
                <a:cs typeface="Times New Roman" panose="02020603050405020304" pitchFamily="18" charset="0"/>
              </a:rPr>
              <a:t>Cont.…</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75741A8-CA99-4DBA-B493-925E03041B9C}"/>
              </a:ext>
            </a:extLst>
          </p:cNvPr>
          <p:cNvSpPr>
            <a:spLocks noGrp="1"/>
          </p:cNvSpPr>
          <p:nvPr>
            <p:ph idx="1"/>
          </p:nvPr>
        </p:nvSpPr>
        <p:spPr>
          <a:xfrm>
            <a:off x="432619" y="452285"/>
            <a:ext cx="11198941" cy="6258231"/>
          </a:xfrm>
        </p:spPr>
        <p:txBody>
          <a:bodyPr>
            <a:normAutofit/>
          </a:bodyPr>
          <a:lstStyle/>
          <a:p>
            <a:pPr marL="0" indent="0">
              <a:buNone/>
            </a:pPr>
            <a:r>
              <a:rPr lang="en-US" sz="1900" u="sng" dirty="0">
                <a:solidFill>
                  <a:schemeClr val="tx2"/>
                </a:solidFill>
                <a:latin typeface="Times New Roman" panose="02020603050405020304" pitchFamily="18" charset="0"/>
                <a:cs typeface="Times New Roman" panose="02020603050405020304" pitchFamily="18" charset="0"/>
              </a:rPr>
              <a:t>Using </a:t>
            </a:r>
            <a:r>
              <a:rPr lang="en-US" sz="1900" u="sng" dirty="0" err="1">
                <a:solidFill>
                  <a:schemeClr val="tx2"/>
                </a:solidFill>
                <a:latin typeface="Times New Roman" panose="02020603050405020304" pitchFamily="18" charset="0"/>
                <a:cs typeface="Times New Roman" panose="02020603050405020304" pitchFamily="18" charset="0"/>
              </a:rPr>
              <a:t>with_dict</a:t>
            </a:r>
            <a:r>
              <a:rPr lang="en-US" sz="1900" u="sng" dirty="0">
                <a:solidFill>
                  <a:schemeClr val="tx2"/>
                </a:solidFill>
                <a:latin typeface="Times New Roman" panose="02020603050405020304" pitchFamily="18" charset="0"/>
                <a:cs typeface="Times New Roman" panose="02020603050405020304" pitchFamily="18" charset="0"/>
              </a:rPr>
              <a:t> in Playbook to </a:t>
            </a:r>
            <a:r>
              <a:rPr lang="en-US" sz="1900" u="sng">
                <a:solidFill>
                  <a:schemeClr val="tx2"/>
                </a:solidFill>
                <a:latin typeface="Times New Roman" panose="02020603050405020304" pitchFamily="18" charset="0"/>
                <a:cs typeface="Times New Roman" panose="02020603050405020304" pitchFamily="18" charset="0"/>
              </a:rPr>
              <a:t>loop around:</a:t>
            </a:r>
            <a:endParaRPr lang="en-US" sz="1900" u="sng" dirty="0">
              <a:solidFill>
                <a:schemeClr val="tx2"/>
              </a:solidFill>
              <a:latin typeface="Times New Roman" panose="02020603050405020304" pitchFamily="18" charset="0"/>
              <a:cs typeface="Times New Roman" panose="02020603050405020304" pitchFamily="18" charset="0"/>
            </a:endParaRP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vars: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package: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apache: </a:t>
            </a:r>
            <a:r>
              <a:rPr lang="en-US" sz="1800" dirty="0" err="1">
                <a:solidFill>
                  <a:schemeClr val="accent1">
                    <a:lumMod val="40000"/>
                    <a:lumOff val="60000"/>
                  </a:schemeClr>
                </a:solidFill>
                <a:latin typeface="Times New Roman" panose="02020603050405020304" pitchFamily="18" charset="0"/>
                <a:cs typeface="Times New Roman" panose="02020603050405020304" pitchFamily="18" charset="0"/>
              </a:rPr>
              <a:t>httpd</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shell: </a:t>
            </a:r>
            <a:r>
              <a:rPr lang="en-US" sz="1800" dirty="0" err="1">
                <a:solidFill>
                  <a:schemeClr val="accent1">
                    <a:lumMod val="40000"/>
                    <a:lumOff val="60000"/>
                  </a:schemeClr>
                </a:solidFill>
                <a:latin typeface="Times New Roman" panose="02020603050405020304" pitchFamily="18" charset="0"/>
                <a:cs typeface="Times New Roman" panose="02020603050405020304" pitchFamily="18" charset="0"/>
              </a:rPr>
              <a:t>zsh</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tasks: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name: Install packages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yum: name={{ </a:t>
            </a:r>
            <a:r>
              <a:rPr lang="en-US" sz="1800" dirty="0" err="1">
                <a:solidFill>
                  <a:schemeClr val="accent1">
                    <a:lumMod val="40000"/>
                    <a:lumOff val="60000"/>
                  </a:schemeClr>
                </a:solidFill>
                <a:latin typeface="Times New Roman" panose="02020603050405020304" pitchFamily="18" charset="0"/>
                <a:cs typeface="Times New Roman" panose="02020603050405020304" pitchFamily="18" charset="0"/>
              </a:rPr>
              <a:t>item.value</a:t>
            </a: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state=present</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1800" dirty="0" err="1">
                <a:solidFill>
                  <a:schemeClr val="accent1">
                    <a:lumMod val="40000"/>
                    <a:lumOff val="60000"/>
                  </a:schemeClr>
                </a:solidFill>
                <a:latin typeface="Times New Roman" panose="02020603050405020304" pitchFamily="18" charset="0"/>
                <a:cs typeface="Times New Roman" panose="02020603050405020304" pitchFamily="18" charset="0"/>
              </a:rPr>
              <a:t>with_dict</a:t>
            </a: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package }}"</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1800" dirty="0" err="1">
                <a:solidFill>
                  <a:schemeClr val="accent1">
                    <a:lumMod val="40000"/>
                    <a:lumOff val="60000"/>
                  </a:schemeClr>
                </a:solidFill>
                <a:latin typeface="Times New Roman" panose="02020603050405020304" pitchFamily="18" charset="0"/>
                <a:cs typeface="Times New Roman" panose="02020603050405020304" pitchFamily="18" charset="0"/>
              </a:rPr>
              <a:t>ignore_errors</a:t>
            </a: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True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name: Install packages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yum: name={{ </a:t>
            </a:r>
            <a:r>
              <a:rPr lang="en-US" sz="1800" dirty="0" err="1">
                <a:solidFill>
                  <a:schemeClr val="accent1">
                    <a:lumMod val="40000"/>
                    <a:lumOff val="60000"/>
                  </a:schemeClr>
                </a:solidFill>
                <a:latin typeface="Times New Roman" panose="02020603050405020304" pitchFamily="18" charset="0"/>
                <a:cs typeface="Times New Roman" panose="02020603050405020304" pitchFamily="18" charset="0"/>
              </a:rPr>
              <a:t>package.apache</a:t>
            </a: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state=present</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1800" dirty="0" err="1">
                <a:solidFill>
                  <a:schemeClr val="accent1">
                    <a:lumMod val="40000"/>
                    <a:lumOff val="60000"/>
                  </a:schemeClr>
                </a:solidFill>
                <a:latin typeface="Times New Roman" panose="02020603050405020304" pitchFamily="18" charset="0"/>
                <a:cs typeface="Times New Roman" panose="02020603050405020304" pitchFamily="18" charset="0"/>
              </a:rPr>
              <a:t>ignore_errors</a:t>
            </a: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True</a:t>
            </a:r>
          </a:p>
          <a:p>
            <a:pPr marL="0" indent="0">
              <a:lnSpc>
                <a:spcPct val="80000"/>
              </a:lnSpc>
              <a:buNone/>
            </a:pP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buNone/>
            </a:pPr>
            <a:endParaRPr lang="en-US" sz="19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95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E85B-2A9A-49FF-8D03-1995C87B6CA3}"/>
              </a:ext>
            </a:extLst>
          </p:cNvPr>
          <p:cNvSpPr>
            <a:spLocks noGrp="1"/>
          </p:cNvSpPr>
          <p:nvPr>
            <p:ph type="ctrTitle"/>
          </p:nvPr>
        </p:nvSpPr>
        <p:spPr/>
        <p:txBody>
          <a:bodyPr/>
          <a:lstStyle/>
          <a:p>
            <a:r>
              <a:rPr lang="en-US" sz="4400" dirty="0">
                <a:latin typeface="Times New Roman" panose="02020603050405020304" pitchFamily="18" charset="0"/>
                <a:cs typeface="Times New Roman" panose="02020603050405020304" pitchFamily="18" charset="0"/>
              </a:rPr>
              <a:t>End…</a:t>
            </a:r>
          </a:p>
        </p:txBody>
      </p:sp>
      <p:sp>
        <p:nvSpPr>
          <p:cNvPr id="3" name="Subtitle 2">
            <a:extLst>
              <a:ext uri="{FF2B5EF4-FFF2-40B4-BE49-F238E27FC236}">
                <a16:creationId xmlns:a16="http://schemas.microsoft.com/office/drawing/2014/main" id="{3467C21C-7D09-4DD7-9BF0-446660F7A61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1541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646111" y="452718"/>
            <a:ext cx="9404723" cy="874637"/>
          </a:xfrm>
        </p:spPr>
        <p:txBody>
          <a:bodyPr>
            <a:normAutofit/>
          </a:bodyPr>
          <a:lstStyle/>
          <a:p>
            <a:r>
              <a:rPr lang="en-US" sz="3200" dirty="0">
                <a:latin typeface="Times New Roman" panose="02020603050405020304" pitchFamily="18" charset="0"/>
                <a:cs typeface="Times New Roman" panose="02020603050405020304" pitchFamily="18" charset="0"/>
              </a:rPr>
              <a:t>Topics Covered</a:t>
            </a: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757084" y="1229032"/>
            <a:ext cx="9293749" cy="2939845"/>
          </a:xfrm>
        </p:spPr>
        <p:txBody>
          <a:bodyPr>
            <a:normAutofit/>
          </a:bodyPr>
          <a:lstStyle/>
          <a:p>
            <a:pPr marL="457200" lvl="1"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Defining variables in playbook [General-Method]</a:t>
            </a:r>
          </a:p>
          <a:p>
            <a:pPr lvl="1">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Defining variables in playbook [Array-Method]</a:t>
            </a:r>
          </a:p>
          <a:p>
            <a:pPr lvl="1">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Defining variable in playbook [Dictionary Method]</a:t>
            </a:r>
          </a:p>
          <a:p>
            <a:pPr lvl="1">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76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646111" y="452719"/>
            <a:ext cx="9404723" cy="599334"/>
          </a:xfrm>
        </p:spPr>
        <p:txBody>
          <a:bodyPr>
            <a:normAutofit/>
          </a:bodyPr>
          <a:lstStyle/>
          <a:p>
            <a:pPr lvl="1"/>
            <a:r>
              <a:rPr lang="en-US" sz="2000" dirty="0">
                <a:latin typeface="Times New Roman" panose="02020603050405020304" pitchFamily="18" charset="0"/>
                <a:cs typeface="Times New Roman" panose="02020603050405020304" pitchFamily="18" charset="0"/>
              </a:rPr>
              <a:t>Defining variables in playbook</a:t>
            </a: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727588" y="943897"/>
            <a:ext cx="9323246" cy="5565058"/>
          </a:xfrm>
        </p:spPr>
        <p:txBody>
          <a:bodyPr>
            <a:normAutofit/>
          </a:bodyPr>
          <a:lstStyle/>
          <a:p>
            <a:pPr marL="4000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Variable in playbooks are very similar to using variables in any programming language.</a:t>
            </a:r>
          </a:p>
          <a:p>
            <a:pPr marL="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helps you to use and assign a value to a variable and use that anywhere in the playbook.</a:t>
            </a:r>
          </a:p>
          <a:p>
            <a:pPr marL="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Also one can put condition around the value of variable and accordingly use them in the playbook.</a:t>
            </a:r>
          </a:p>
          <a:p>
            <a:pPr marL="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playbook we can give a variable in [‘</a:t>
            </a:r>
            <a:r>
              <a:rPr lang="en-US" dirty="0" err="1">
                <a:latin typeface="Times New Roman" panose="02020603050405020304" pitchFamily="18" charset="0"/>
                <a:cs typeface="Times New Roman" panose="02020603050405020304" pitchFamily="18" charset="0"/>
              </a:rPr>
              <a:t>variable_name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variable_value</a:t>
            </a:r>
            <a:r>
              <a:rPr lang="en-US" dirty="0">
                <a:latin typeface="Times New Roman" panose="02020603050405020304" pitchFamily="18" charset="0"/>
                <a:cs typeface="Times New Roman" panose="02020603050405020304" pitchFamily="18" charset="0"/>
              </a:rPr>
              <a:t>’] format.</a:t>
            </a:r>
          </a:p>
          <a:p>
            <a:pPr marL="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use [</a:t>
            </a:r>
            <a:r>
              <a:rPr lang="en-US" dirty="0" err="1">
                <a:latin typeface="Times New Roman" panose="02020603050405020304" pitchFamily="18" charset="0"/>
                <a:cs typeface="Times New Roman" panose="02020603050405020304" pitchFamily="18" charset="0"/>
              </a:rPr>
              <a:t>variable_name</a:t>
            </a:r>
            <a:r>
              <a:rPr lang="en-US" dirty="0">
                <a:latin typeface="Times New Roman" panose="02020603050405020304" pitchFamily="18" charset="0"/>
                <a:cs typeface="Times New Roman" panose="02020603050405020304" pitchFamily="18" charset="0"/>
              </a:rPr>
              <a:t>] inside single braces[‘---’], double braces[“---”] and also with equal(=) notation anywhere in playbook</a:t>
            </a:r>
          </a:p>
          <a:p>
            <a:pPr marL="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used for declaring variables inside your playbook is </a:t>
            </a:r>
            <a:r>
              <a:rPr lang="en-US">
                <a:latin typeface="Times New Roman" panose="02020603050405020304" pitchFamily="18" charset="0"/>
                <a:cs typeface="Times New Roman" panose="02020603050405020304" pitchFamily="18" charset="0"/>
              </a:rPr>
              <a:t>“vars”</a:t>
            </a: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04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C2E3-7D73-4429-989C-5CEE8B378AF3}"/>
              </a:ext>
            </a:extLst>
          </p:cNvPr>
          <p:cNvSpPr>
            <a:spLocks noGrp="1"/>
          </p:cNvSpPr>
          <p:nvPr>
            <p:ph type="title"/>
          </p:nvPr>
        </p:nvSpPr>
        <p:spPr>
          <a:xfrm>
            <a:off x="353962" y="93406"/>
            <a:ext cx="9696874" cy="604684"/>
          </a:xfrm>
        </p:spPr>
        <p:txBody>
          <a:bodyPr/>
          <a:lstStyle/>
          <a:p>
            <a:r>
              <a:rPr lang="en-US" sz="1600" dirty="0">
                <a:latin typeface="Times New Roman" panose="02020603050405020304" pitchFamily="18" charset="0"/>
                <a:cs typeface="Times New Roman" panose="02020603050405020304" pitchFamily="18" charset="0"/>
              </a:rPr>
              <a:t>Defining variables in playbook [General Method]</a:t>
            </a:r>
            <a:br>
              <a:rPr lang="en-US" sz="1600" dirty="0">
                <a:latin typeface="Times New Roman" panose="02020603050405020304" pitchFamily="18" charset="0"/>
                <a:cs typeface="Times New Roman" panose="02020603050405020304" pitchFamily="18" charset="0"/>
              </a:rPr>
            </a:br>
            <a:br>
              <a:rPr lang="en-US" sz="1400" dirty="0"/>
            </a:br>
            <a:endParaRPr lang="en-US" sz="1400" dirty="0"/>
          </a:p>
        </p:txBody>
      </p:sp>
      <p:sp>
        <p:nvSpPr>
          <p:cNvPr id="3" name="Content Placeholder 2">
            <a:extLst>
              <a:ext uri="{FF2B5EF4-FFF2-40B4-BE49-F238E27FC236}">
                <a16:creationId xmlns:a16="http://schemas.microsoft.com/office/drawing/2014/main" id="{CEB5965F-6687-4581-B5B2-31DD4561CA56}"/>
              </a:ext>
            </a:extLst>
          </p:cNvPr>
          <p:cNvSpPr>
            <a:spLocks noGrp="1"/>
          </p:cNvSpPr>
          <p:nvPr>
            <p:ph idx="1"/>
          </p:nvPr>
        </p:nvSpPr>
        <p:spPr>
          <a:xfrm>
            <a:off x="353962" y="698090"/>
            <a:ext cx="11484076" cy="6256594"/>
          </a:xfrm>
        </p:spPr>
        <p:txBody>
          <a:bodyPr>
            <a:noAutofit/>
          </a:bodyPr>
          <a:lstStyle/>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vars:</a:t>
            </a: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 package: </a:t>
            </a:r>
            <a:r>
              <a:rPr lang="en-US" sz="1600" dirty="0" err="1">
                <a:solidFill>
                  <a:schemeClr val="accent1">
                    <a:lumMod val="40000"/>
                    <a:lumOff val="60000"/>
                  </a:schemeClr>
                </a:solidFill>
                <a:latin typeface="Times New Roman" panose="02020603050405020304" pitchFamily="18" charset="0"/>
                <a:cs typeface="Times New Roman" panose="02020603050405020304" pitchFamily="18" charset="0"/>
              </a:rPr>
              <a:t>httpd</a:t>
            </a:r>
            <a:endParaRPr lang="en-US" sz="16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 service: </a:t>
            </a:r>
            <a:r>
              <a:rPr lang="en-US" sz="1600" dirty="0" err="1">
                <a:solidFill>
                  <a:schemeClr val="accent1">
                    <a:lumMod val="40000"/>
                    <a:lumOff val="60000"/>
                  </a:schemeClr>
                </a:solidFill>
                <a:latin typeface="Times New Roman" panose="02020603050405020304" pitchFamily="18" charset="0"/>
                <a:cs typeface="Times New Roman" panose="02020603050405020304" pitchFamily="18" charset="0"/>
              </a:rPr>
              <a:t>httpd</a:t>
            </a:r>
            <a:endParaRPr lang="en-US" sz="16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tasks:</a:t>
            </a: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 name: Install packages</a:t>
            </a: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yum:</a:t>
            </a: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name: '{{ package }}'</a:t>
            </a: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state: present</a:t>
            </a: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notify: restart apache</a:t>
            </a: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handlers:</a:t>
            </a: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 name: restart apache</a:t>
            </a: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service:</a:t>
            </a: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name: '{{ service }}'</a:t>
            </a:r>
          </a:p>
          <a:p>
            <a:pPr marL="0" indent="0">
              <a:lnSpc>
                <a:spcPct val="110000"/>
              </a:lnSpc>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state: restarted</a:t>
            </a:r>
          </a:p>
        </p:txBody>
      </p:sp>
    </p:spTree>
    <p:extLst>
      <p:ext uri="{BB962C8B-B14F-4D97-AF65-F5344CB8AC3E}">
        <p14:creationId xmlns:p14="http://schemas.microsoft.com/office/powerpoint/2010/main" val="104883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216310" y="117987"/>
            <a:ext cx="9834524" cy="422787"/>
          </a:xfrm>
        </p:spPr>
        <p:txBody>
          <a:bodyPr>
            <a:normAutofit fontScale="90000"/>
          </a:bodyPr>
          <a:lstStyle/>
          <a:p>
            <a:pPr lvl="1"/>
            <a:r>
              <a:rPr lang="en-US" dirty="0">
                <a:latin typeface="Times New Roman" panose="02020603050405020304" pitchFamily="18" charset="0"/>
                <a:cs typeface="Times New Roman" panose="02020603050405020304" pitchFamily="18" charset="0"/>
              </a:rPr>
              <a:t>Defining variables in playbook [Array Method]</a:t>
            </a:r>
            <a:br>
              <a:rPr lang="en-US" sz="28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216310" y="550606"/>
            <a:ext cx="11720051" cy="6125498"/>
          </a:xfrm>
        </p:spPr>
        <p:txBody>
          <a:bodyPr>
            <a:normAutofit/>
          </a:bodyPr>
          <a:lstStyle/>
          <a:p>
            <a:pPr marL="0" indent="0">
              <a:lnSpc>
                <a:spcPct val="90000"/>
              </a:lnSpc>
              <a:buNone/>
            </a:pPr>
            <a:r>
              <a:rPr lang="en-US" sz="1700" dirty="0">
                <a:latin typeface="Times New Roman" panose="02020603050405020304" pitchFamily="18" charset="0"/>
                <a:cs typeface="Times New Roman" panose="02020603050405020304" pitchFamily="18" charset="0"/>
              </a:rPr>
              <a:t>We can also declare an array or list of variables in playbook. The following tasks shows how to declare an array variable in Ansible and how to use the values. The variable name called hello here contains 9 values, and each one can be accessed using the index numbers (starting from zero).</a:t>
            </a:r>
          </a:p>
          <a:p>
            <a:pPr marL="0" indent="0">
              <a:lnSpc>
                <a:spcPct val="9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vars:</a:t>
            </a:r>
          </a:p>
          <a:p>
            <a:pPr marL="0" indent="0">
              <a:lnSpc>
                <a:spcPct val="9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hello:</a:t>
            </a:r>
          </a:p>
          <a:p>
            <a:pPr marL="0" indent="0">
              <a:lnSpc>
                <a:spcPct val="9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World</a:t>
            </a:r>
          </a:p>
          <a:p>
            <a:pPr marL="0" indent="0">
              <a:lnSpc>
                <a:spcPct val="9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Asia</a:t>
            </a:r>
          </a:p>
          <a:p>
            <a:pPr marL="0" indent="0">
              <a:lnSpc>
                <a:spcPct val="9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South America</a:t>
            </a:r>
          </a:p>
          <a:p>
            <a:pPr marL="0" indent="0">
              <a:lnSpc>
                <a:spcPct val="9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North America</a:t>
            </a:r>
          </a:p>
          <a:p>
            <a:pPr marL="0" indent="0">
              <a:lnSpc>
                <a:spcPct val="9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tasks:</a:t>
            </a:r>
          </a:p>
          <a:p>
            <a:pPr marL="0" indent="0">
              <a:lnSpc>
                <a:spcPct val="9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name: Ansible List variable Example</a:t>
            </a:r>
          </a:p>
          <a:p>
            <a:pPr marL="0" indent="0">
              <a:lnSpc>
                <a:spcPct val="9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debug:</a:t>
            </a:r>
          </a:p>
          <a:p>
            <a:pPr marL="0" indent="0">
              <a:lnSpc>
                <a:spcPct val="9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msg: "{{ hello[2] }}"</a:t>
            </a:r>
          </a:p>
          <a:p>
            <a:pPr marL="0" indent="0">
              <a:buNone/>
            </a:pPr>
            <a:endParaRPr lang="en-US" sz="16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57150" indent="0">
              <a:buNone/>
            </a:pPr>
            <a:endParaRPr lang="en-US" dirty="0">
              <a:latin typeface="Times New Roman" panose="02020603050405020304" pitchFamily="18" charset="0"/>
              <a:cs typeface="Times New Roman" panose="02020603050405020304" pitchFamily="18" charset="0"/>
            </a:endParaRPr>
          </a:p>
          <a:p>
            <a:pPr marL="57150" indent="0">
              <a:buNone/>
            </a:pPr>
            <a:endParaRPr lang="en-US"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63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216310" y="117988"/>
            <a:ext cx="9834524" cy="462115"/>
          </a:xfrm>
        </p:spPr>
        <p:txBody>
          <a:bodyPr>
            <a:normAutofit/>
          </a:bodyPr>
          <a:lstStyle/>
          <a:p>
            <a:pPr lvl="1"/>
            <a:r>
              <a:rPr lang="en-US" dirty="0">
                <a:latin typeface="Times New Roman" panose="02020603050405020304" pitchFamily="18" charset="0"/>
                <a:cs typeface="Times New Roman" panose="02020603050405020304" pitchFamily="18" charset="0"/>
              </a:rPr>
              <a:t>Cont.…</a:t>
            </a: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216310" y="580103"/>
            <a:ext cx="11720051" cy="6277897"/>
          </a:xfrm>
        </p:spPr>
        <p:txBody>
          <a:bodyPr>
            <a:normAutofit fontScale="92500" lnSpcReduction="10000"/>
          </a:bodyPr>
          <a:lstStyle/>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vars:</a:t>
            </a: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package:</a:t>
            </a: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 </a:t>
            </a:r>
            <a:r>
              <a:rPr lang="en-US" sz="1900" dirty="0" err="1">
                <a:solidFill>
                  <a:schemeClr val="accent1">
                    <a:lumMod val="40000"/>
                    <a:lumOff val="60000"/>
                  </a:schemeClr>
                </a:solidFill>
                <a:latin typeface="Times New Roman" panose="02020603050405020304" pitchFamily="18" charset="0"/>
                <a:cs typeface="Times New Roman" panose="02020603050405020304" pitchFamily="18" charset="0"/>
              </a:rPr>
              <a:t>httpd</a:t>
            </a:r>
            <a:endParaRPr lang="en-US" sz="19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 </a:t>
            </a:r>
            <a:r>
              <a:rPr lang="en-US" sz="1900" dirty="0" err="1">
                <a:solidFill>
                  <a:schemeClr val="accent1">
                    <a:lumMod val="40000"/>
                    <a:lumOff val="60000"/>
                  </a:schemeClr>
                </a:solidFill>
                <a:latin typeface="Times New Roman" panose="02020603050405020304" pitchFamily="18" charset="0"/>
                <a:cs typeface="Times New Roman" panose="02020603050405020304" pitchFamily="18" charset="0"/>
              </a:rPr>
              <a:t>ntp</a:t>
            </a:r>
            <a:endParaRPr lang="en-US" sz="19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service:</a:t>
            </a: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 </a:t>
            </a:r>
            <a:r>
              <a:rPr lang="en-US" sz="1900" dirty="0" err="1">
                <a:solidFill>
                  <a:schemeClr val="accent1">
                    <a:lumMod val="40000"/>
                    <a:lumOff val="60000"/>
                  </a:schemeClr>
                </a:solidFill>
                <a:latin typeface="Times New Roman" panose="02020603050405020304" pitchFamily="18" charset="0"/>
                <a:cs typeface="Times New Roman" panose="02020603050405020304" pitchFamily="18" charset="0"/>
              </a:rPr>
              <a:t>httpd</a:t>
            </a:r>
            <a:endParaRPr lang="en-US" sz="19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 </a:t>
            </a:r>
            <a:r>
              <a:rPr lang="en-US" sz="1900" dirty="0" err="1">
                <a:solidFill>
                  <a:schemeClr val="accent1">
                    <a:lumMod val="40000"/>
                    <a:lumOff val="60000"/>
                  </a:schemeClr>
                </a:solidFill>
                <a:latin typeface="Times New Roman" panose="02020603050405020304" pitchFamily="18" charset="0"/>
                <a:cs typeface="Times New Roman" panose="02020603050405020304" pitchFamily="18" charset="0"/>
              </a:rPr>
              <a:t>ntpd</a:t>
            </a:r>
            <a:endParaRPr lang="en-US" sz="19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tasks:</a:t>
            </a: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 name: Install packages</a:t>
            </a: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yum:</a:t>
            </a: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name: "{{ package[1] }}"</a:t>
            </a: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state: present</a:t>
            </a: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 name: restart services</a:t>
            </a: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service:</a:t>
            </a: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name: "{{ service[1] }}"</a:t>
            </a:r>
          </a:p>
          <a:p>
            <a:pPr marL="0" indent="0">
              <a:buNone/>
            </a:pPr>
            <a:r>
              <a:rPr lang="en-US" sz="1900" dirty="0">
                <a:solidFill>
                  <a:schemeClr val="accent1">
                    <a:lumMod val="40000"/>
                    <a:lumOff val="60000"/>
                  </a:schemeClr>
                </a:solidFill>
                <a:latin typeface="Times New Roman" panose="02020603050405020304" pitchFamily="18" charset="0"/>
                <a:cs typeface="Times New Roman" panose="02020603050405020304" pitchFamily="18" charset="0"/>
              </a:rPr>
              <a:t>       state: restarted</a:t>
            </a:r>
          </a:p>
          <a:p>
            <a:pPr marL="0" indent="0">
              <a:buNone/>
            </a:pPr>
            <a:endParaRPr lang="en-US" sz="16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57150" indent="0">
              <a:buNone/>
            </a:pPr>
            <a:endParaRPr lang="en-US" dirty="0">
              <a:latin typeface="Times New Roman" panose="02020603050405020304" pitchFamily="18" charset="0"/>
              <a:cs typeface="Times New Roman" panose="02020603050405020304" pitchFamily="18" charset="0"/>
            </a:endParaRPr>
          </a:p>
          <a:p>
            <a:pPr marL="57150" indent="0">
              <a:buNone/>
            </a:pPr>
            <a:endParaRPr lang="en-US"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09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147485" y="117988"/>
            <a:ext cx="9903350" cy="422786"/>
          </a:xfrm>
        </p:spPr>
        <p:txBody>
          <a:bodyPr>
            <a:normAutofit/>
          </a:bodyPr>
          <a:lstStyle/>
          <a:p>
            <a:pPr lvl="1"/>
            <a:r>
              <a:rPr lang="en-US" sz="16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147484" y="540774"/>
            <a:ext cx="11297263" cy="6317226"/>
          </a:xfrm>
        </p:spPr>
        <p:txBody>
          <a:bodyPr>
            <a:normAutofit/>
          </a:bodyPr>
          <a:lstStyle/>
          <a:p>
            <a:pPr marL="57150" indent="0">
              <a:buNone/>
            </a:pPr>
            <a:r>
              <a:rPr lang="en-US" sz="1700" dirty="0">
                <a:latin typeface="Times New Roman" panose="02020603050405020304" pitchFamily="18" charset="0"/>
                <a:cs typeface="Times New Roman" panose="02020603050405020304" pitchFamily="18" charset="0"/>
              </a:rPr>
              <a:t>Using [</a:t>
            </a:r>
            <a:r>
              <a:rPr lang="en-US" sz="1700" dirty="0" err="1">
                <a:latin typeface="Times New Roman" panose="02020603050405020304" pitchFamily="18" charset="0"/>
                <a:cs typeface="Times New Roman" panose="02020603050405020304" pitchFamily="18" charset="0"/>
              </a:rPr>
              <a:t>with_items</a:t>
            </a:r>
            <a:r>
              <a:rPr lang="en-US" sz="1700" dirty="0">
                <a:latin typeface="Times New Roman" panose="02020603050405020304" pitchFamily="18" charset="0"/>
                <a:cs typeface="Times New Roman" panose="02020603050405020304" pitchFamily="18" charset="0"/>
              </a:rPr>
              <a:t>] to loop around the variables. We will be seeing more about [</a:t>
            </a:r>
            <a:r>
              <a:rPr lang="en-US" sz="1700" dirty="0" err="1">
                <a:latin typeface="Times New Roman" panose="02020603050405020304" pitchFamily="18" charset="0"/>
                <a:cs typeface="Times New Roman" panose="02020603050405020304" pitchFamily="18" charset="0"/>
              </a:rPr>
              <a:t>with_items</a:t>
            </a:r>
            <a:r>
              <a:rPr lang="en-US" sz="1700" dirty="0">
                <a:latin typeface="Times New Roman" panose="02020603050405020304" pitchFamily="18" charset="0"/>
                <a:cs typeface="Times New Roman" panose="02020603050405020304" pitchFamily="18" charset="0"/>
              </a:rPr>
              <a:t>] in further classes</a:t>
            </a: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package:</a:t>
            </a: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 </a:t>
            </a:r>
            <a:r>
              <a:rPr lang="en-US" sz="1600" dirty="0" err="1">
                <a:solidFill>
                  <a:schemeClr val="accent1">
                    <a:lumMod val="40000"/>
                    <a:lumOff val="60000"/>
                  </a:schemeClr>
                </a:solidFill>
                <a:latin typeface="Times New Roman" panose="02020603050405020304" pitchFamily="18" charset="0"/>
                <a:cs typeface="Times New Roman" panose="02020603050405020304" pitchFamily="18" charset="0"/>
              </a:rPr>
              <a:t>httpd</a:t>
            </a:r>
            <a:endParaRPr lang="en-US" sz="16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 </a:t>
            </a:r>
            <a:r>
              <a:rPr lang="en-US" sz="1600" dirty="0" err="1">
                <a:solidFill>
                  <a:schemeClr val="accent1">
                    <a:lumMod val="40000"/>
                    <a:lumOff val="60000"/>
                  </a:schemeClr>
                </a:solidFill>
                <a:latin typeface="Times New Roman" panose="02020603050405020304" pitchFamily="18" charset="0"/>
                <a:cs typeface="Times New Roman" panose="02020603050405020304" pitchFamily="18" charset="0"/>
              </a:rPr>
              <a:t>zsh</a:t>
            </a:r>
            <a:endParaRPr lang="en-US" sz="16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tasks:</a:t>
            </a: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 name: Install required package</a:t>
            </a: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yum: name={{ item }} state=present</a:t>
            </a: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1600" dirty="0" err="1">
                <a:solidFill>
                  <a:schemeClr val="accent1">
                    <a:lumMod val="40000"/>
                    <a:lumOff val="60000"/>
                  </a:schemeClr>
                </a:solidFill>
                <a:latin typeface="Times New Roman" panose="02020603050405020304" pitchFamily="18" charset="0"/>
                <a:cs typeface="Times New Roman" panose="02020603050405020304" pitchFamily="18" charset="0"/>
              </a:rPr>
              <a:t>with_items</a:t>
            </a: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 package }}"</a:t>
            </a: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1600" dirty="0" err="1">
                <a:solidFill>
                  <a:schemeClr val="accent1">
                    <a:lumMod val="40000"/>
                    <a:lumOff val="60000"/>
                  </a:schemeClr>
                </a:solidFill>
                <a:latin typeface="Times New Roman" panose="02020603050405020304" pitchFamily="18" charset="0"/>
                <a:cs typeface="Times New Roman" panose="02020603050405020304" pitchFamily="18" charset="0"/>
              </a:rPr>
              <a:t>ignore_errors</a:t>
            </a: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True</a:t>
            </a: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notify: restart services</a:t>
            </a: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handlers:</a:t>
            </a: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 name: restart services</a:t>
            </a: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service: name={{ item }} state=restarted</a:t>
            </a:r>
          </a:p>
          <a:p>
            <a:pPr marL="0" indent="0">
              <a:buNone/>
            </a:pP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1600" dirty="0" err="1">
                <a:solidFill>
                  <a:schemeClr val="accent1">
                    <a:lumMod val="40000"/>
                    <a:lumOff val="60000"/>
                  </a:schemeClr>
                </a:solidFill>
                <a:latin typeface="Times New Roman" panose="02020603050405020304" pitchFamily="18" charset="0"/>
                <a:cs typeface="Times New Roman" panose="02020603050405020304" pitchFamily="18" charset="0"/>
              </a:rPr>
              <a:t>with_items</a:t>
            </a: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 "{{ package }}"</a:t>
            </a:r>
          </a:p>
          <a:p>
            <a:pPr marL="57150" indent="0">
              <a:buNone/>
            </a:pPr>
            <a:endParaRPr lang="en-US" dirty="0">
              <a:latin typeface="Times New Roman" panose="02020603050405020304" pitchFamily="18" charset="0"/>
              <a:cs typeface="Times New Roman" panose="02020603050405020304" pitchFamily="18" charset="0"/>
            </a:endParaRPr>
          </a:p>
          <a:p>
            <a:pPr marL="57150" indent="0">
              <a:buNone/>
            </a:pPr>
            <a:endParaRPr lang="en-US"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27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7265-CC3E-4636-A759-EF75C7A6CD80}"/>
              </a:ext>
            </a:extLst>
          </p:cNvPr>
          <p:cNvSpPr>
            <a:spLocks noGrp="1"/>
          </p:cNvSpPr>
          <p:nvPr>
            <p:ph type="title"/>
          </p:nvPr>
        </p:nvSpPr>
        <p:spPr>
          <a:xfrm>
            <a:off x="363794" y="147484"/>
            <a:ext cx="9687040" cy="462117"/>
          </a:xfrm>
        </p:spPr>
        <p:txBody>
          <a:bodyPr/>
          <a:lstStyle/>
          <a:p>
            <a:r>
              <a:rPr lang="en-US" sz="1600" dirty="0">
                <a:latin typeface="Times New Roman" panose="02020603050405020304" pitchFamily="18" charset="0"/>
                <a:cs typeface="Times New Roman" panose="02020603050405020304" pitchFamily="18" charset="0"/>
              </a:rPr>
              <a:t>Defining variable in playbook [Dictionary Method]</a:t>
            </a:r>
            <a:endParaRPr lang="en-US" dirty="0"/>
          </a:p>
        </p:txBody>
      </p:sp>
      <p:sp>
        <p:nvSpPr>
          <p:cNvPr id="3" name="Content Placeholder 2">
            <a:extLst>
              <a:ext uri="{FF2B5EF4-FFF2-40B4-BE49-F238E27FC236}">
                <a16:creationId xmlns:a16="http://schemas.microsoft.com/office/drawing/2014/main" id="{075741A8-CA99-4DBA-B493-925E03041B9C}"/>
              </a:ext>
            </a:extLst>
          </p:cNvPr>
          <p:cNvSpPr>
            <a:spLocks noGrp="1"/>
          </p:cNvSpPr>
          <p:nvPr>
            <p:ph idx="1"/>
          </p:nvPr>
        </p:nvSpPr>
        <p:spPr>
          <a:xfrm>
            <a:off x="362814" y="609602"/>
            <a:ext cx="11737746" cy="6100914"/>
          </a:xfrm>
        </p:spPr>
        <p:txBody>
          <a:bodyPr>
            <a:normAutofit fontScale="85000" lnSpcReduction="20000"/>
          </a:bodyPr>
          <a:lstStyle/>
          <a:p>
            <a:pPr marL="0" indent="0">
              <a:buNone/>
            </a:pPr>
            <a:r>
              <a:rPr lang="en-US" sz="1900" dirty="0">
                <a:solidFill>
                  <a:schemeClr val="tx2"/>
                </a:solidFill>
                <a:latin typeface="Times New Roman" panose="02020603050405020304" pitchFamily="18" charset="0"/>
                <a:cs typeface="Times New Roman" panose="02020603050405020304" pitchFamily="18" charset="0"/>
              </a:rPr>
              <a:t>You can declare dictionaries in ansible as you would do in python script &amp; you can always access any of the value using the key. </a:t>
            </a:r>
          </a:p>
          <a:p>
            <a:pPr marL="0" indent="0">
              <a:buNone/>
            </a:pPr>
            <a:r>
              <a:rPr lang="en-US" sz="1900" dirty="0">
                <a:solidFill>
                  <a:schemeClr val="tx2"/>
                </a:solidFill>
                <a:latin typeface="Times New Roman" panose="02020603050405020304" pitchFamily="18" charset="0"/>
                <a:cs typeface="Times New Roman" panose="02020603050405020304" pitchFamily="18" charset="0"/>
              </a:rPr>
              <a:t>In the following task, I am declaring a variable called ‘Apache’ which has 3 [‘key-value’] pairs inside. </a:t>
            </a:r>
          </a:p>
          <a:p>
            <a:pPr marL="0" indent="0">
              <a:buNone/>
            </a:pPr>
            <a:r>
              <a:rPr lang="en-US" sz="1900" dirty="0">
                <a:solidFill>
                  <a:schemeClr val="tx2"/>
                </a:solidFill>
                <a:latin typeface="Times New Roman" panose="02020603050405020304" pitchFamily="18" charset="0"/>
                <a:cs typeface="Times New Roman" panose="02020603050405020304" pitchFamily="18" charset="0"/>
              </a:rPr>
              <a:t>From following tasks you can print the whole dictionary structure.</a:t>
            </a:r>
          </a:p>
          <a:p>
            <a:pPr marL="0" indent="0">
              <a:buNone/>
            </a:pPr>
            <a:r>
              <a:rPr lang="en-US" sz="1900" u="sng" dirty="0">
                <a:solidFill>
                  <a:schemeClr val="tx2"/>
                </a:solidFill>
                <a:latin typeface="Times New Roman" panose="02020603050405020304" pitchFamily="18" charset="0"/>
                <a:cs typeface="Times New Roman" panose="02020603050405020304" pitchFamily="18" charset="0"/>
              </a:rPr>
              <a:t>Playbook 1:</a:t>
            </a:r>
          </a:p>
          <a:p>
            <a:pPr marL="0" indent="0">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vars: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Apache: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Package: ‘httpd’</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Usage: ‘Used to host web’</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OS: ‘Any Linux variant would be fine’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tasks: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name: Ansible Dictionary Example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debug:</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msg: "{{ Apache }}“</a:t>
            </a:r>
          </a:p>
          <a:p>
            <a:pPr marL="0" indent="0">
              <a:buNone/>
            </a:pPr>
            <a:r>
              <a:rPr lang="en-US" sz="1900" u="sng" dirty="0">
                <a:solidFill>
                  <a:schemeClr val="tx2"/>
                </a:solidFill>
                <a:latin typeface="Times New Roman" panose="02020603050405020304" pitchFamily="18" charset="0"/>
                <a:cs typeface="Times New Roman" panose="02020603050405020304" pitchFamily="18" charset="0"/>
              </a:rPr>
              <a:t>Playbook 1:</a:t>
            </a:r>
            <a:endParaRPr lang="en-US" sz="1900" dirty="0">
              <a:solidFill>
                <a:schemeClr val="tx2"/>
              </a:solidFill>
              <a:latin typeface="Times New Roman" panose="02020603050405020304" pitchFamily="18" charset="0"/>
              <a:cs typeface="Times New Roman" panose="02020603050405020304" pitchFamily="18" charset="0"/>
            </a:endParaRP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vars:</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Apache: "{ Package: 'httpd’, Usage: ‘Used to host web’, OS: ‘Any Linux variant would be fine’ }"</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tasks:</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name: Print Dictionary</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debug:</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msg: "{{ Apache }}"</a:t>
            </a:r>
          </a:p>
          <a:p>
            <a:pPr marL="0" indent="0">
              <a:buNone/>
            </a:pPr>
            <a:endParaRPr lang="en-US" sz="19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85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7265-CC3E-4636-A759-EF75C7A6CD80}"/>
              </a:ext>
            </a:extLst>
          </p:cNvPr>
          <p:cNvSpPr>
            <a:spLocks noGrp="1"/>
          </p:cNvSpPr>
          <p:nvPr>
            <p:ph type="title"/>
          </p:nvPr>
        </p:nvSpPr>
        <p:spPr>
          <a:xfrm>
            <a:off x="363794" y="147484"/>
            <a:ext cx="9687040" cy="462117"/>
          </a:xfrm>
        </p:spPr>
        <p:txBody>
          <a:bodyPr/>
          <a:lstStyle/>
          <a:p>
            <a:r>
              <a:rPr lang="en-US" sz="1600" dirty="0">
                <a:latin typeface="Times New Roman" panose="02020603050405020304" pitchFamily="18" charset="0"/>
                <a:cs typeface="Times New Roman" panose="02020603050405020304" pitchFamily="18" charset="0"/>
              </a:rPr>
              <a:t>Cont.…</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75741A8-CA99-4DBA-B493-925E03041B9C}"/>
              </a:ext>
            </a:extLst>
          </p:cNvPr>
          <p:cNvSpPr>
            <a:spLocks noGrp="1"/>
          </p:cNvSpPr>
          <p:nvPr>
            <p:ph idx="1"/>
          </p:nvPr>
        </p:nvSpPr>
        <p:spPr>
          <a:xfrm>
            <a:off x="362814" y="609602"/>
            <a:ext cx="10069212" cy="5638798"/>
          </a:xfrm>
        </p:spPr>
        <p:txBody>
          <a:bodyPr>
            <a:normAutofit fontScale="92500" lnSpcReduction="20000"/>
          </a:bodyPr>
          <a:lstStyle/>
          <a:p>
            <a:pPr marL="0" indent="0">
              <a:buNone/>
            </a:pPr>
            <a:r>
              <a:rPr lang="en-US" sz="1900" dirty="0">
                <a:solidFill>
                  <a:schemeClr val="tx2"/>
                </a:solidFill>
                <a:latin typeface="Times New Roman" panose="02020603050405020304" pitchFamily="18" charset="0"/>
                <a:cs typeface="Times New Roman" panose="02020603050405020304" pitchFamily="18" charset="0"/>
              </a:rPr>
              <a:t>You can access the individual values in the dictionary variable using the key name. </a:t>
            </a:r>
          </a:p>
          <a:p>
            <a:pPr>
              <a:buFont typeface="Wingdings" panose="05000000000000000000" pitchFamily="2" charset="2"/>
              <a:buChar char="Ø"/>
            </a:pPr>
            <a:r>
              <a:rPr lang="en-US" sz="1900" dirty="0">
                <a:solidFill>
                  <a:schemeClr val="tx2"/>
                </a:solidFill>
                <a:latin typeface="Times New Roman" panose="02020603050405020304" pitchFamily="18" charset="0"/>
                <a:cs typeface="Times New Roman" panose="02020603050405020304" pitchFamily="18" charset="0"/>
              </a:rPr>
              <a:t>There are two ways to achieve this.</a:t>
            </a:r>
          </a:p>
          <a:p>
            <a:pPr lvl="1">
              <a:buFont typeface="Wingdings" panose="05000000000000000000" pitchFamily="2" charset="2"/>
              <a:buChar char="Ø"/>
            </a:pPr>
            <a:r>
              <a:rPr lang="en-US" sz="1700" dirty="0">
                <a:solidFill>
                  <a:schemeClr val="tx2"/>
                </a:solidFill>
                <a:latin typeface="Times New Roman" panose="02020603050405020304" pitchFamily="18" charset="0"/>
                <a:cs typeface="Times New Roman" panose="02020603050405020304" pitchFamily="18" charset="0"/>
              </a:rPr>
              <a:t>Using Bracket notation – </a:t>
            </a:r>
            <a:r>
              <a:rPr lang="en-US" sz="1700" dirty="0" err="1">
                <a:solidFill>
                  <a:schemeClr val="tx2"/>
                </a:solidFill>
                <a:latin typeface="Times New Roman" panose="02020603050405020304" pitchFamily="18" charset="0"/>
                <a:cs typeface="Times New Roman" panose="02020603050405020304" pitchFamily="18" charset="0"/>
              </a:rPr>
              <a:t>variable_name</a:t>
            </a:r>
            <a:r>
              <a:rPr lang="en-US" sz="1700" dirty="0">
                <a:solidFill>
                  <a:schemeClr val="tx2"/>
                </a:solidFill>
                <a:latin typeface="Times New Roman" panose="02020603050405020304" pitchFamily="18" charset="0"/>
                <a:cs typeface="Times New Roman" panose="02020603050405020304" pitchFamily="18" charset="0"/>
              </a:rPr>
              <a:t>[‘key’]</a:t>
            </a:r>
          </a:p>
          <a:p>
            <a:pPr lvl="1">
              <a:buFont typeface="Wingdings" panose="05000000000000000000" pitchFamily="2" charset="2"/>
              <a:buChar char="Ø"/>
            </a:pPr>
            <a:r>
              <a:rPr lang="en-US" sz="1700" dirty="0">
                <a:solidFill>
                  <a:schemeClr val="tx2"/>
                </a:solidFill>
                <a:latin typeface="Times New Roman" panose="02020603050405020304" pitchFamily="18" charset="0"/>
                <a:cs typeface="Times New Roman" panose="02020603050405020304" pitchFamily="18" charset="0"/>
              </a:rPr>
              <a:t>Dot notation – </a:t>
            </a:r>
            <a:r>
              <a:rPr lang="en-US" sz="1700" dirty="0" err="1">
                <a:solidFill>
                  <a:schemeClr val="tx2"/>
                </a:solidFill>
                <a:latin typeface="Times New Roman" panose="02020603050405020304" pitchFamily="18" charset="0"/>
                <a:cs typeface="Times New Roman" panose="02020603050405020304" pitchFamily="18" charset="0"/>
              </a:rPr>
              <a:t>variable_name.key</a:t>
            </a:r>
            <a:endParaRPr lang="en-US" sz="17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1900" dirty="0">
              <a:solidFill>
                <a:schemeClr val="tx2"/>
              </a:solidFill>
              <a:latin typeface="Times New Roman" panose="02020603050405020304" pitchFamily="18" charset="0"/>
              <a:cs typeface="Times New Roman" panose="02020603050405020304" pitchFamily="18" charset="0"/>
            </a:endParaRPr>
          </a:p>
          <a:p>
            <a:pPr marL="0" indent="0">
              <a:buNone/>
            </a:pPr>
            <a:r>
              <a:rPr lang="en-US" sz="1900" u="sng" dirty="0">
                <a:solidFill>
                  <a:schemeClr val="tx2"/>
                </a:solidFill>
                <a:latin typeface="Times New Roman" panose="02020603050405020304" pitchFamily="18" charset="0"/>
                <a:cs typeface="Times New Roman" panose="02020603050405020304" pitchFamily="18" charset="0"/>
              </a:rPr>
              <a:t>Playbook :</a:t>
            </a:r>
          </a:p>
          <a:p>
            <a:pPr marL="0" indent="0">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vars: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Apache: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Package: ‘</a:t>
            </a:r>
            <a:r>
              <a:rPr lang="en-US" sz="1800" dirty="0" err="1">
                <a:solidFill>
                  <a:schemeClr val="accent1">
                    <a:lumMod val="40000"/>
                    <a:lumOff val="60000"/>
                  </a:schemeClr>
                </a:solidFill>
                <a:latin typeface="Times New Roman" panose="02020603050405020304" pitchFamily="18" charset="0"/>
                <a:cs typeface="Times New Roman" panose="02020603050405020304" pitchFamily="18" charset="0"/>
              </a:rPr>
              <a:t>httpd</a:t>
            </a: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Usage: ‘Used to host web’</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OS: ‘Any Linux variant would be fine’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tasks:</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name: What package need to be Installed for Apache?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debug:</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msg: "{{ Apache['Package'] }}"</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 name: OS prerequisites for Apache?</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debug:</a:t>
            </a:r>
          </a:p>
          <a:p>
            <a:pPr marL="0" indent="0">
              <a:lnSpc>
                <a:spcPct val="80000"/>
              </a:lnSpc>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msg: "{{ </a:t>
            </a:r>
            <a:r>
              <a:rPr lang="en-US" sz="1800" dirty="0" err="1">
                <a:solidFill>
                  <a:schemeClr val="accent1">
                    <a:lumMod val="40000"/>
                    <a:lumOff val="60000"/>
                  </a:schemeClr>
                </a:solidFill>
                <a:latin typeface="Times New Roman" panose="02020603050405020304" pitchFamily="18" charset="0"/>
                <a:cs typeface="Times New Roman" panose="02020603050405020304" pitchFamily="18" charset="0"/>
              </a:rPr>
              <a:t>Apache.OS</a:t>
            </a: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 }}"</a:t>
            </a:r>
          </a:p>
          <a:p>
            <a:pPr marL="0" indent="0">
              <a:buNone/>
            </a:pPr>
            <a:endParaRPr lang="en-US" sz="19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26881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1693</TotalTime>
  <Words>966</Words>
  <Application>Microsoft Office PowerPoint</Application>
  <PresentationFormat>Widescreen</PresentationFormat>
  <Paragraphs>185</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Century Gothic</vt:lpstr>
      <vt:lpstr>Times New Roman</vt:lpstr>
      <vt:lpstr>Wingdings</vt:lpstr>
      <vt:lpstr>Wingdings 3</vt:lpstr>
      <vt:lpstr>Office Theme</vt:lpstr>
      <vt:lpstr>Ion</vt:lpstr>
      <vt:lpstr>PowerPoint Presentation</vt:lpstr>
      <vt:lpstr>Topics Covered</vt:lpstr>
      <vt:lpstr>Defining variables in playbook</vt:lpstr>
      <vt:lpstr>Defining variables in playbook [General Method]  </vt:lpstr>
      <vt:lpstr>Defining variables in playbook [Array Method] </vt:lpstr>
      <vt:lpstr>Cont.…</vt:lpstr>
      <vt:lpstr>Cont.…</vt:lpstr>
      <vt:lpstr>Defining variable in playbook [Dictionary Method]</vt:lpstr>
      <vt:lpstr>Cont.… </vt:lpstr>
      <vt:lpstr>Cont.…. </vt:lpstr>
      <vt:lpstr>Cont.…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Prabhu THANGAVEL</dc:creator>
  <cp:lastModifiedBy>Thangavel, Prabhu</cp:lastModifiedBy>
  <cp:revision>172</cp:revision>
  <dcterms:created xsi:type="dcterms:W3CDTF">2019-08-19T11:39:18Z</dcterms:created>
  <dcterms:modified xsi:type="dcterms:W3CDTF">2020-07-27T09:46:43Z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b9220-a04a-4f06-aab9-80cbe5287fb3_Enabled">
    <vt:lpwstr>True</vt:lpwstr>
  </property>
  <property fmtid="{D5CDD505-2E9C-101B-9397-08002B2CF9AE}" pid="3" name="MSIP_Label_d2db9220-a04a-4f06-aab9-80cbe5287fb3_SiteId">
    <vt:lpwstr>b3f4f7c2-72ce-4192-aba4-d6c7719b5766</vt:lpwstr>
  </property>
  <property fmtid="{D5CDD505-2E9C-101B-9397-08002B2CF9AE}" pid="4" name="MSIP_Label_d2db9220-a04a-4f06-aab9-80cbe5287fb3_Owner">
    <vt:lpwstr>prabhu.thangavel@amadeus.com</vt:lpwstr>
  </property>
  <property fmtid="{D5CDD505-2E9C-101B-9397-08002B2CF9AE}" pid="5" name="MSIP_Label_d2db9220-a04a-4f06-aab9-80cbe5287fb3_SetDate">
    <vt:lpwstr>2019-08-19T11:40:24.9526996Z</vt:lpwstr>
  </property>
  <property fmtid="{D5CDD505-2E9C-101B-9397-08002B2CF9AE}" pid="6" name="MSIP_Label_d2db9220-a04a-4f06-aab9-80cbe5287fb3_Name">
    <vt:lpwstr>Restricted</vt:lpwstr>
  </property>
  <property fmtid="{D5CDD505-2E9C-101B-9397-08002B2CF9AE}" pid="7" name="MSIP_Label_d2db9220-a04a-4f06-aab9-80cbe5287fb3_Application">
    <vt:lpwstr>Microsoft Azure Information Protection</vt:lpwstr>
  </property>
  <property fmtid="{D5CDD505-2E9C-101B-9397-08002B2CF9AE}" pid="8" name="MSIP_Label_d2db9220-a04a-4f06-aab9-80cbe5287fb3_ActionId">
    <vt:lpwstr>879bf089-321a-4201-82fd-b93514d8535a</vt:lpwstr>
  </property>
  <property fmtid="{D5CDD505-2E9C-101B-9397-08002B2CF9AE}" pid="9" name="MSIP_Label_d2db9220-a04a-4f06-aab9-80cbe5287fb3_Extended_MSFT_Method">
    <vt:lpwstr>Automatic</vt:lpwstr>
  </property>
  <property fmtid="{D5CDD505-2E9C-101B-9397-08002B2CF9AE}" pid="10" name="Sensitivity">
    <vt:lpwstr>Restricted</vt:lpwstr>
  </property>
</Properties>
</file>