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58" r:id="rId4"/>
    <p:sldId id="271" r:id="rId5"/>
    <p:sldId id="280" r:id="rId6"/>
    <p:sldId id="274" r:id="rId7"/>
    <p:sldId id="28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53DEA-E6C5-403E-8571-BC39133C3D91}" v="27" dt="2020-07-27T09:47:5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01553DEA-E6C5-403E-8571-BC39133C3D91}"/>
    <pc:docChg chg="custSel delSld modSld">
      <pc:chgData name="Thangavel, Prabhu" userId="3e579001-273a-496a-ad86-41a8219b525d" providerId="ADAL" clId="{01553DEA-E6C5-403E-8571-BC39133C3D91}" dt="2020-07-27T09:51:44.211" v="179" actId="5793"/>
      <pc:docMkLst>
        <pc:docMk/>
      </pc:docMkLst>
      <pc:sldChg chg="modSp modAnim">
        <pc:chgData name="Thangavel, Prabhu" userId="3e579001-273a-496a-ad86-41a8219b525d" providerId="ADAL" clId="{01553DEA-E6C5-403E-8571-BC39133C3D91}" dt="2020-07-27T09:47:52.624" v="26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01553DEA-E6C5-403E-8571-BC39133C3D91}" dt="2020-07-27T09:47:52.624" v="26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01553DEA-E6C5-403E-8571-BC39133C3D91}" dt="2020-07-27T09:51:44.211" v="179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01553DEA-E6C5-403E-8571-BC39133C3D91}" dt="2020-07-27T09:51:44.211" v="179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01553DEA-E6C5-403E-8571-BC39133C3D91}" dt="2020-07-27T09:48:58.794" v="105" actId="20577"/>
        <pc:sldMkLst>
          <pc:docMk/>
          <pc:sldMk cId="1779837867" sldId="271"/>
        </pc:sldMkLst>
        <pc:spChg chg="mod">
          <ac:chgData name="Thangavel, Prabhu" userId="3e579001-273a-496a-ad86-41a8219b525d" providerId="ADAL" clId="{01553DEA-E6C5-403E-8571-BC39133C3D91}" dt="2020-07-27T09:48:58.794" v="105" actId="20577"/>
          <ac:spMkLst>
            <pc:docMk/>
            <pc:sldMk cId="1779837867" sldId="271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01553DEA-E6C5-403E-8571-BC39133C3D91}" dt="2020-07-27T09:50:13.233" v="117" actId="5793"/>
        <pc:sldMkLst>
          <pc:docMk/>
          <pc:sldMk cId="3005018435" sldId="274"/>
        </pc:sldMkLst>
        <pc:spChg chg="mod">
          <ac:chgData name="Thangavel, Prabhu" userId="3e579001-273a-496a-ad86-41a8219b525d" providerId="ADAL" clId="{01553DEA-E6C5-403E-8571-BC39133C3D91}" dt="2020-07-27T09:49:43.577" v="110" actId="14100"/>
          <ac:spMkLst>
            <pc:docMk/>
            <pc:sldMk cId="3005018435" sldId="274"/>
            <ac:spMk id="2" creationId="{5C4D371E-C0BF-467B-866E-B46EBA0989D2}"/>
          </ac:spMkLst>
        </pc:spChg>
        <pc:spChg chg="mod">
          <ac:chgData name="Thangavel, Prabhu" userId="3e579001-273a-496a-ad86-41a8219b525d" providerId="ADAL" clId="{01553DEA-E6C5-403E-8571-BC39133C3D91}" dt="2020-07-27T09:50:13.233" v="117" actId="5793"/>
          <ac:spMkLst>
            <pc:docMk/>
            <pc:sldMk cId="3005018435" sldId="274"/>
            <ac:spMk id="3" creationId="{4D7AE6CE-4C4C-4805-A209-A6B6950048E6}"/>
          </ac:spMkLst>
        </pc:spChg>
        <pc:spChg chg="mod">
          <ac:chgData name="Thangavel, Prabhu" userId="3e579001-273a-496a-ad86-41a8219b525d" providerId="ADAL" clId="{01553DEA-E6C5-403E-8571-BC39133C3D91}" dt="2020-07-27T09:50:06.210" v="116" actId="255"/>
          <ac:spMkLst>
            <pc:docMk/>
            <pc:sldMk cId="3005018435" sldId="274"/>
            <ac:spMk id="4" creationId="{A764FE61-F9DA-4D45-9B38-D80DB5BB5F5E}"/>
          </ac:spMkLst>
        </pc:spChg>
      </pc:sldChg>
      <pc:sldChg chg="modSp">
        <pc:chgData name="Thangavel, Prabhu" userId="3e579001-273a-496a-ad86-41a8219b525d" providerId="ADAL" clId="{01553DEA-E6C5-403E-8571-BC39133C3D91}" dt="2020-07-27T09:49:20.840" v="108" actId="5793"/>
        <pc:sldMkLst>
          <pc:docMk/>
          <pc:sldMk cId="924925561" sldId="280"/>
        </pc:sldMkLst>
        <pc:spChg chg="mod">
          <ac:chgData name="Thangavel, Prabhu" userId="3e579001-273a-496a-ad86-41a8219b525d" providerId="ADAL" clId="{01553DEA-E6C5-403E-8571-BC39133C3D91}" dt="2020-07-27T09:49:15.918" v="106" actId="6549"/>
          <ac:spMkLst>
            <pc:docMk/>
            <pc:sldMk cId="924925561" sldId="280"/>
            <ac:spMk id="2" creationId="{5C4D371E-C0BF-467B-866E-B46EBA0989D2}"/>
          </ac:spMkLst>
        </pc:spChg>
        <pc:spChg chg="mod">
          <ac:chgData name="Thangavel, Prabhu" userId="3e579001-273a-496a-ad86-41a8219b525d" providerId="ADAL" clId="{01553DEA-E6C5-403E-8571-BC39133C3D91}" dt="2020-07-27T09:49:20.840" v="108" actId="5793"/>
          <ac:spMkLst>
            <pc:docMk/>
            <pc:sldMk cId="924925561" sldId="280"/>
            <ac:spMk id="4" creationId="{A764FE61-F9DA-4D45-9B38-D80DB5BB5F5E}"/>
          </ac:spMkLst>
        </pc:spChg>
      </pc:sldChg>
      <pc:sldChg chg="modSp">
        <pc:chgData name="Thangavel, Prabhu" userId="3e579001-273a-496a-ad86-41a8219b525d" providerId="ADAL" clId="{01553DEA-E6C5-403E-8571-BC39133C3D91}" dt="2020-07-27T09:51:30.622" v="171" actId="255"/>
        <pc:sldMkLst>
          <pc:docMk/>
          <pc:sldMk cId="1145346865" sldId="281"/>
        </pc:sldMkLst>
        <pc:spChg chg="mod">
          <ac:chgData name="Thangavel, Prabhu" userId="3e579001-273a-496a-ad86-41a8219b525d" providerId="ADAL" clId="{01553DEA-E6C5-403E-8571-BC39133C3D91}" dt="2020-07-27T09:50:38.428" v="134" actId="313"/>
          <ac:spMkLst>
            <pc:docMk/>
            <pc:sldMk cId="1145346865" sldId="281"/>
            <ac:spMk id="2" creationId="{5C4D371E-C0BF-467B-866E-B46EBA0989D2}"/>
          </ac:spMkLst>
        </pc:spChg>
        <pc:spChg chg="mod">
          <ac:chgData name="Thangavel, Prabhu" userId="3e579001-273a-496a-ad86-41a8219b525d" providerId="ADAL" clId="{01553DEA-E6C5-403E-8571-BC39133C3D91}" dt="2020-07-27T09:51:30.622" v="171" actId="255"/>
          <ac:spMkLst>
            <pc:docMk/>
            <pc:sldMk cId="1145346865" sldId="281"/>
            <ac:spMk id="3" creationId="{4D7AE6CE-4C4C-4805-A209-A6B6950048E6}"/>
          </ac:spMkLst>
        </pc:spChg>
        <pc:spChg chg="mod">
          <ac:chgData name="Thangavel, Prabhu" userId="3e579001-273a-496a-ad86-41a8219b525d" providerId="ADAL" clId="{01553DEA-E6C5-403E-8571-BC39133C3D91}" dt="2020-07-27T09:51:24.295" v="170" actId="115"/>
          <ac:spMkLst>
            <pc:docMk/>
            <pc:sldMk cId="1145346865" sldId="281"/>
            <ac:spMk id="4" creationId="{A764FE61-F9DA-4D45-9B38-D80DB5BB5F5E}"/>
          </ac:spMkLst>
        </pc:spChg>
      </pc:sldChg>
      <pc:sldChg chg="del">
        <pc:chgData name="Thangavel, Prabhu" userId="3e579001-273a-496a-ad86-41a8219b525d" providerId="ADAL" clId="{01553DEA-E6C5-403E-8571-BC39133C3D91}" dt="2020-07-27T09:51:38.791" v="172" actId="2696"/>
        <pc:sldMkLst>
          <pc:docMk/>
          <pc:sldMk cId="1387218205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B6B-CD60-4D82-A9BB-6D3087698DA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EBAE-1F93-41EC-8769-FA683DFAF6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EBAE-1F93-41EC-8769-FA683DFAF6E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external files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0" y="501445"/>
            <a:ext cx="9313413" cy="65876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variables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160205"/>
            <a:ext cx="9399640" cy="55847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great idea to keep your playbooks under source control, but you may wish to make the playbook source public while keeping certain important variables private.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sometimes you may just want to keep certain information in different files, away from the main playbook.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this by using an external variables file, or files, just like this: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removes the risk of sharing sensitive data with others when sharing your playbook source with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each variables file is a simple YAML dictionary, like below (below file is saved as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module to call this files.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3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371E-C0BF-467B-866E-B46EBA0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1231256" cy="717321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E6CE-4C4C-4805-A209-A6B695004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37187"/>
            <a:ext cx="5076262" cy="49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Vars_files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file will be read at the start of play.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this module is variable file can only be used when it is defined in playbook.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4FE61-F9DA-4D45-9B38-D80DB5BB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9524" y="1337187"/>
            <a:ext cx="5987844" cy="49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2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371E-C0BF-467B-866E-B46EBA0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10001568" cy="563282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E6CE-4C4C-4805-A209-A6B695004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37187"/>
            <a:ext cx="5076262" cy="4919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 called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ansible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variables for task Package &amp;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variables like below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Package: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Service: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4FE61-F9DA-4D45-9B38-D80DB5BB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9524" y="1337187"/>
            <a:ext cx="5987844" cy="49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{{ Package }}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name={{ Package }}  state=present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Enable {{ Service }}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name={{ Service }} enabled=yes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Start {{ Service }}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name={{ Service }} state=started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371E-C0BF-467B-866E-B46EBA0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10794048" cy="6039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E6CE-4C4C-4805-A209-A6B695004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258529"/>
            <a:ext cx="5449888" cy="49191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exercise we shall try 3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multiple variable for single task in variable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handlers.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variables like below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4FE61-F9DA-4D45-9B38-D80DB5BB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948" y="1337187"/>
            <a:ext cx="4977940" cy="5307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Install packages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yum: name={{ package }} state=present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notify: restart service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handlers: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restart service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service: name={{ item }} state=restarted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ntpd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4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390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Defining variables in files</vt:lpstr>
      <vt:lpstr>Vars_files</vt:lpstr>
      <vt:lpstr>Vars_files</vt:lpstr>
      <vt:lpstr>Cont.…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144</cp:revision>
  <dcterms:created xsi:type="dcterms:W3CDTF">2019-08-19T11:39:18Z</dcterms:created>
  <dcterms:modified xsi:type="dcterms:W3CDTF">2020-07-27T09:51:46Z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