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9581F230-8059-4A9D-AF74-9DFDE30648B4}"/>
    <pc:docChg chg="custSel modSld">
      <pc:chgData name="Thangavel, Prabhu" userId="3e579001-273a-496a-ad86-41a8219b525d" providerId="ADAL" clId="{9581F230-8059-4A9D-AF74-9DFDE30648B4}" dt="2020-07-27T09:52:37.250" v="14" actId="5793"/>
      <pc:docMkLst>
        <pc:docMk/>
      </pc:docMkLst>
      <pc:sldChg chg="modSp">
        <pc:chgData name="Thangavel, Prabhu" userId="3e579001-273a-496a-ad86-41a8219b525d" providerId="ADAL" clId="{9581F230-8059-4A9D-AF74-9DFDE30648B4}" dt="2020-07-27T09:52:37.250" v="14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9581F230-8059-4A9D-AF74-9DFDE30648B4}" dt="2020-07-27T09:52:37.250" v="14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9581F230-8059-4A9D-AF74-9DFDE30648B4}" dt="2020-07-27T09:52:26.504" v="1" actId="27636"/>
        <pc:sldMkLst>
          <pc:docMk/>
          <pc:sldMk cId="3968849842" sldId="270"/>
        </pc:sldMkLst>
        <pc:spChg chg="mod">
          <ac:chgData name="Thangavel, Prabhu" userId="3e579001-273a-496a-ad86-41a8219b525d" providerId="ADAL" clId="{9581F230-8059-4A9D-AF74-9DFDE30648B4}" dt="2020-07-27T09:52:26.504" v="1" actId="27636"/>
          <ac:spMkLst>
            <pc:docMk/>
            <pc:sldMk cId="3968849842" sldId="270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from command line [Extra-vars]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55" y="191730"/>
            <a:ext cx="9376579" cy="51947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Extra-vars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" y="711200"/>
            <a:ext cx="10697199" cy="5955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set variables at the command line using the –extra-vars (-e) argument.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be defined inside quotes (containing one or more variables)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name: Install {{ package }}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yum: name={{ package }}  state=present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name: Enable {{ service }}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service: name={{ service }} enabled=yes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name: Start {{ service }}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service: name={{ service }} state=started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: 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--extra-vars="package=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service=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120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Extra-vars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133</cp:revision>
  <dcterms:created xsi:type="dcterms:W3CDTF">2019-08-19T11:39:18Z</dcterms:created>
  <dcterms:modified xsi:type="dcterms:W3CDTF">2020-07-27T09:52:39Z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