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7" r:id="rId5"/>
    <p:sldId id="27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E84453F5-48EE-487A-9C9F-1B231DF9702D}"/>
    <pc:docChg chg="custSel modSld">
      <pc:chgData name="Thangavel, Prabhu" userId="3e579001-273a-496a-ad86-41a8219b525d" providerId="ADAL" clId="{E84453F5-48EE-487A-9C9F-1B231DF9702D}" dt="2020-07-27T09:53:05.512" v="10" actId="5793"/>
      <pc:docMkLst>
        <pc:docMk/>
      </pc:docMkLst>
      <pc:sldChg chg="modSp">
        <pc:chgData name="Thangavel, Prabhu" userId="3e579001-273a-496a-ad86-41a8219b525d" providerId="ADAL" clId="{E84453F5-48EE-487A-9C9F-1B231DF9702D}" dt="2020-07-27T09:53:05.512" v="10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E84453F5-48EE-487A-9C9F-1B231DF9702D}" dt="2020-07-27T09:53:05.512" v="10" actId="5793"/>
          <ac:spMkLst>
            <pc:docMk/>
            <pc:sldMk cId="4071541795" sldId="264"/>
            <ac:spMk id="2" creationId="{DFACE85B-2A9A-49FF-8D03-1995C87B6C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 run time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var_prompt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20" y="501445"/>
            <a:ext cx="9313413" cy="658760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 run time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var_prompt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160206"/>
            <a:ext cx="9399640" cy="31364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running a playbook, you may wish to prompt the user for certain input, and can do so with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vars_prompt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use for this might be for asking for sensitive data that you do not want to record.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input is hidden by default but it can be made visible by setting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private: no.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7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5D51-5891-4439-8E1E-ECB49EBD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9" y="108156"/>
            <a:ext cx="9578886" cy="501444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var_prompt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Exercise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894C-3300-4070-ABD2-3CAC697F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757084"/>
            <a:ext cx="9450086" cy="61009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hosts: all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remote_user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become: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gather_facts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vars_prompt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Package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prompt: "Which package need to be installed in remote machines?"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private: yes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Service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prompt: "Which service need to be restarted in remote machines?"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private: yes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{{ Package }}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yum: name={{ Package }}  state=present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Start {{ Service }}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service: name={{ item }} state=started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with_items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"{{ Service }}"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218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Defining variables in run time [var_prompt]</vt:lpstr>
      <vt:lpstr>var_prompt – Exercise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134</cp:revision>
  <dcterms:created xsi:type="dcterms:W3CDTF">2019-08-19T11:39:18Z</dcterms:created>
  <dcterms:modified xsi:type="dcterms:W3CDTF">2020-07-29T17:53:06Z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