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0BEC3-4DAC-40E6-B429-454E45F670CC}" v="18" dt="2020-07-27T09:12:2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4130BEC3-4DAC-40E6-B429-454E45F670CC}"/>
    <pc:docChg chg="custSel modSld">
      <pc:chgData name="Thangavel, Prabhu" userId="3e579001-273a-496a-ad86-41a8219b525d" providerId="ADAL" clId="{4130BEC3-4DAC-40E6-B429-454E45F670CC}" dt="2020-07-27T09:12:22.832" v="25" actId="14100"/>
      <pc:docMkLst>
        <pc:docMk/>
      </pc:docMkLst>
      <pc:sldChg chg="modSp">
        <pc:chgData name="Thangavel, Prabhu" userId="3e579001-273a-496a-ad86-41a8219b525d" providerId="ADAL" clId="{4130BEC3-4DAC-40E6-B429-454E45F670CC}" dt="2020-07-27T09:12:22.832" v="25" actId="14100"/>
        <pc:sldMkLst>
          <pc:docMk/>
          <pc:sldMk cId="2592763959" sldId="258"/>
        </pc:sldMkLst>
        <pc:spChg chg="mod">
          <ac:chgData name="Thangavel, Prabhu" userId="3e579001-273a-496a-ad86-41a8219b525d" providerId="ADAL" clId="{4130BEC3-4DAC-40E6-B429-454E45F670CC}" dt="2020-07-27T09:12:22.832" v="25" actId="14100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4130BEC3-4DAC-40E6-B429-454E45F670CC}" dt="2020-07-27T09:11:44.412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4130BEC3-4DAC-40E6-B429-454E45F670CC}" dt="2020-07-27T09:11:44.412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8925395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Conditionals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66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10697496" cy="2077587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sometimes the result of a play may depend on the value of variable, fact (something fetched from remote system) or previous task results.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 some cases, the values of variables may depend on other variable. 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scenarios are covered under this topic how ansible playbook deals with Conditionals. 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Conditionals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104</cp:revision>
  <dcterms:created xsi:type="dcterms:W3CDTF">2019-08-19T11:39:18Z</dcterms:created>
  <dcterms:modified xsi:type="dcterms:W3CDTF">2020-07-27T09:12:25Z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