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6" r:id="rId5"/>
    <p:sldId id="267" r:id="rId6"/>
    <p:sldId id="274" r:id="rId7"/>
    <p:sldId id="27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D7EB7-8C1F-48BC-99F5-5A719812B92A}" v="32" dt="2020-07-31T09:17:14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98DD7EB7-8C1F-48BC-99F5-5A719812B92A}"/>
    <pc:docChg chg="undo custSel addSld delSld modSld">
      <pc:chgData name="Thangavel, Prabhu" userId="3e579001-273a-496a-ad86-41a8219b525d" providerId="ADAL" clId="{98DD7EB7-8C1F-48BC-99F5-5A719812B92A}" dt="2020-07-31T09:17:14.664" v="208" actId="20577"/>
      <pc:docMkLst>
        <pc:docMk/>
      </pc:docMkLst>
      <pc:sldChg chg="modSp">
        <pc:chgData name="Thangavel, Prabhu" userId="3e579001-273a-496a-ad86-41a8219b525d" providerId="ADAL" clId="{98DD7EB7-8C1F-48BC-99F5-5A719812B92A}" dt="2020-07-31T09:17:14.664" v="208" actId="20577"/>
        <pc:sldMkLst>
          <pc:docMk/>
          <pc:sldMk cId="2592763959" sldId="258"/>
        </pc:sldMkLst>
        <pc:spChg chg="mod">
          <ac:chgData name="Thangavel, Prabhu" userId="3e579001-273a-496a-ad86-41a8219b525d" providerId="ADAL" clId="{98DD7EB7-8C1F-48BC-99F5-5A719812B92A}" dt="2020-07-31T09:17:14.664" v="208" actId="20577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98DD7EB7-8C1F-48BC-99F5-5A719812B92A}" dt="2020-07-27T09:19:07.935" v="152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98DD7EB7-8C1F-48BC-99F5-5A719812B92A}" dt="2020-07-27T09:19:07.935" v="152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98DD7EB7-8C1F-48BC-99F5-5A719812B92A}" dt="2020-07-27T09:13:07.068" v="2" actId="255"/>
        <pc:sldMkLst>
          <pc:docMk/>
          <pc:sldMk cId="1874273456" sldId="266"/>
        </pc:sldMkLst>
        <pc:spChg chg="mod">
          <ac:chgData name="Thangavel, Prabhu" userId="3e579001-273a-496a-ad86-41a8219b525d" providerId="ADAL" clId="{98DD7EB7-8C1F-48BC-99F5-5A719812B92A}" dt="2020-07-27T09:13:07.068" v="2" actId="255"/>
          <ac:spMkLst>
            <pc:docMk/>
            <pc:sldMk cId="1874273456" sldId="266"/>
            <ac:spMk id="3" creationId="{BB1A52E3-DD93-426A-9FAA-FC44C703E55B}"/>
          </ac:spMkLst>
        </pc:spChg>
      </pc:sldChg>
      <pc:sldChg chg="modSp del">
        <pc:chgData name="Thangavel, Prabhu" userId="3e579001-273a-496a-ad86-41a8219b525d" providerId="ADAL" clId="{98DD7EB7-8C1F-48BC-99F5-5A719812B92A}" dt="2020-07-27T09:14:34.576" v="31" actId="2696"/>
        <pc:sldMkLst>
          <pc:docMk/>
          <pc:sldMk cId="3188167537" sldId="268"/>
        </pc:sldMkLst>
        <pc:spChg chg="mod">
          <ac:chgData name="Thangavel, Prabhu" userId="3e579001-273a-496a-ad86-41a8219b525d" providerId="ADAL" clId="{98DD7EB7-8C1F-48BC-99F5-5A719812B92A}" dt="2020-07-27T09:14:17.457" v="25"/>
          <ac:spMkLst>
            <pc:docMk/>
            <pc:sldMk cId="3188167537" sldId="268"/>
            <ac:spMk id="3" creationId="{E67F2CDD-84E4-4596-803B-0EC987E7264B}"/>
          </ac:spMkLst>
        </pc:spChg>
        <pc:spChg chg="mod">
          <ac:chgData name="Thangavel, Prabhu" userId="3e579001-273a-496a-ad86-41a8219b525d" providerId="ADAL" clId="{98DD7EB7-8C1F-48BC-99F5-5A719812B92A}" dt="2020-07-27T09:14:28.251" v="27"/>
          <ac:spMkLst>
            <pc:docMk/>
            <pc:sldMk cId="3188167537" sldId="268"/>
            <ac:spMk id="4" creationId="{E60B10F8-B547-47B6-AAD5-3393E3E9F416}"/>
          </ac:spMkLst>
        </pc:spChg>
      </pc:sldChg>
      <pc:sldChg chg="modSp del">
        <pc:chgData name="Thangavel, Prabhu" userId="3e579001-273a-496a-ad86-41a8219b525d" providerId="ADAL" clId="{98DD7EB7-8C1F-48BC-99F5-5A719812B92A}" dt="2020-07-29T17:21:34.912" v="190" actId="2696"/>
        <pc:sldMkLst>
          <pc:docMk/>
          <pc:sldMk cId="2013737151" sldId="272"/>
        </pc:sldMkLst>
        <pc:spChg chg="mod">
          <ac:chgData name="Thangavel, Prabhu" userId="3e579001-273a-496a-ad86-41a8219b525d" providerId="ADAL" clId="{98DD7EB7-8C1F-48BC-99F5-5A719812B92A}" dt="2020-07-27T09:13:35.761" v="7" actId="20577"/>
          <ac:spMkLst>
            <pc:docMk/>
            <pc:sldMk cId="2013737151" sldId="272"/>
            <ac:spMk id="3" creationId="{BB1A52E3-DD93-426A-9FAA-FC44C703E55B}"/>
          </ac:spMkLst>
        </pc:spChg>
      </pc:sldChg>
      <pc:sldChg chg="modSp del">
        <pc:chgData name="Thangavel, Prabhu" userId="3e579001-273a-496a-ad86-41a8219b525d" providerId="ADAL" clId="{98DD7EB7-8C1F-48BC-99F5-5A719812B92A}" dt="2020-07-27T09:19:02.903" v="145" actId="2696"/>
        <pc:sldMkLst>
          <pc:docMk/>
          <pc:sldMk cId="3863531558" sldId="273"/>
        </pc:sldMkLst>
        <pc:spChg chg="mod">
          <ac:chgData name="Thangavel, Prabhu" userId="3e579001-273a-496a-ad86-41a8219b525d" providerId="ADAL" clId="{98DD7EB7-8C1F-48BC-99F5-5A719812B92A}" dt="2020-07-27T09:17:40.122" v="89" actId="27636"/>
          <ac:spMkLst>
            <pc:docMk/>
            <pc:sldMk cId="3863531558" sldId="273"/>
            <ac:spMk id="3" creationId="{FBA51C27-A059-414C-B552-2B0A66CBB853}"/>
          </ac:spMkLst>
        </pc:spChg>
        <pc:spChg chg="mod">
          <ac:chgData name="Thangavel, Prabhu" userId="3e579001-273a-496a-ad86-41a8219b525d" providerId="ADAL" clId="{98DD7EB7-8C1F-48BC-99F5-5A719812B92A}" dt="2020-07-27T09:17:40.124" v="90" actId="27636"/>
          <ac:spMkLst>
            <pc:docMk/>
            <pc:sldMk cId="3863531558" sldId="273"/>
            <ac:spMk id="4" creationId="{704E4E6C-D618-484E-8C80-2841098761B6}"/>
          </ac:spMkLst>
        </pc:spChg>
      </pc:sldChg>
      <pc:sldChg chg="modSp add">
        <pc:chgData name="Thangavel, Prabhu" userId="3e579001-273a-496a-ad86-41a8219b525d" providerId="ADAL" clId="{98DD7EB7-8C1F-48BC-99F5-5A719812B92A}" dt="2020-07-27T09:16:07.746" v="79" actId="20577"/>
        <pc:sldMkLst>
          <pc:docMk/>
          <pc:sldMk cId="870970093" sldId="274"/>
        </pc:sldMkLst>
        <pc:spChg chg="mod">
          <ac:chgData name="Thangavel, Prabhu" userId="3e579001-273a-496a-ad86-41a8219b525d" providerId="ADAL" clId="{98DD7EB7-8C1F-48BC-99F5-5A719812B92A}" dt="2020-07-27T09:14:10.767" v="24" actId="20577"/>
          <ac:spMkLst>
            <pc:docMk/>
            <pc:sldMk cId="870970093" sldId="274"/>
            <ac:spMk id="2" creationId="{9836A743-7CBF-4061-A70F-C9E6AA99482E}"/>
          </ac:spMkLst>
        </pc:spChg>
        <pc:spChg chg="mod">
          <ac:chgData name="Thangavel, Prabhu" userId="3e579001-273a-496a-ad86-41a8219b525d" providerId="ADAL" clId="{98DD7EB7-8C1F-48BC-99F5-5A719812B92A}" dt="2020-07-27T09:16:07.746" v="79" actId="20577"/>
          <ac:spMkLst>
            <pc:docMk/>
            <pc:sldMk cId="870970093" sldId="274"/>
            <ac:spMk id="3" creationId="{BB1A52E3-DD93-426A-9FAA-FC44C703E55B}"/>
          </ac:spMkLst>
        </pc:spChg>
      </pc:sldChg>
      <pc:sldChg chg="modSp add">
        <pc:chgData name="Thangavel, Prabhu" userId="3e579001-273a-496a-ad86-41a8219b525d" providerId="ADAL" clId="{98DD7EB7-8C1F-48BC-99F5-5A719812B92A}" dt="2020-07-29T17:20:25.899" v="189" actId="14100"/>
        <pc:sldMkLst>
          <pc:docMk/>
          <pc:sldMk cId="541890381" sldId="275"/>
        </pc:sldMkLst>
        <pc:spChg chg="mod">
          <ac:chgData name="Thangavel, Prabhu" userId="3e579001-273a-496a-ad86-41a8219b525d" providerId="ADAL" clId="{98DD7EB7-8C1F-48BC-99F5-5A719812B92A}" dt="2020-07-27T09:17:24.103" v="85" actId="255"/>
          <ac:spMkLst>
            <pc:docMk/>
            <pc:sldMk cId="541890381" sldId="275"/>
            <ac:spMk id="2" creationId="{9836A743-7CBF-4061-A70F-C9E6AA99482E}"/>
          </ac:spMkLst>
        </pc:spChg>
        <pc:spChg chg="mod">
          <ac:chgData name="Thangavel, Prabhu" userId="3e579001-273a-496a-ad86-41a8219b525d" providerId="ADAL" clId="{98DD7EB7-8C1F-48BC-99F5-5A719812B92A}" dt="2020-07-29T17:20:25.899" v="189" actId="14100"/>
          <ac:spMkLst>
            <pc:docMk/>
            <pc:sldMk cId="541890381" sldId="275"/>
            <ac:spMk id="3" creationId="{BB1A52E3-DD93-426A-9FAA-FC44C703E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2"/>
            <a:ext cx="10225548" cy="45326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When Statement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Statement - Scenarios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Statement [Installing Metric beat agent in Debian &amp; Centos]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Statement – Boolean</a:t>
            </a:r>
          </a:p>
          <a:p>
            <a:pPr marL="457200" lvl="1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669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0"/>
            <a:ext cx="10733875" cy="3475049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you will want to skip a particular step on particular host.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something as simple as not installing a certain package, if the operating system is in particular version or it also could be something like performing some clean up steps if a filesystem is getting full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very much easy with Ansible with the When statement.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7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96983"/>
            <a:ext cx="9932849" cy="502786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Statement -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599769"/>
            <a:ext cx="11238271" cy="6161249"/>
          </a:xfrm>
        </p:spPr>
        <p:txBody>
          <a:bodyPr>
            <a:normAutofit/>
          </a:bodyPr>
          <a:lstStyle/>
          <a:p>
            <a:pPr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1 : Shutdown all the VMs if it is Debian.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name: "shut down Debian flavored systems"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command: /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when: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“Debian“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2 : Multiple conditions that all need to be true can also be specified as a list.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command: /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when: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“Centos“ and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ansible_lsb.major_release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“6"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3 : Doing operation on multiple operating systems.</a:t>
            </a:r>
          </a:p>
          <a:p>
            <a:pPr marL="57150" indent="0"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5715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"shut down CentOS 6 and Debian 7 systems"</a:t>
            </a:r>
          </a:p>
          <a:p>
            <a:pPr marL="57150" indent="0"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command: /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/shutdown -t now</a:t>
            </a:r>
          </a:p>
          <a:p>
            <a:pPr marL="57150" indent="0"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when: (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ansible_distribution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"Ubuntu" and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ansible_distribution_version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"16.04")  or</a:t>
            </a:r>
          </a:p>
          <a:p>
            <a:pPr marL="57150" indent="0"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ansible_distribution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“Centos" and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ansible_distribution_version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“7")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203200"/>
            <a:ext cx="9873854" cy="572655"/>
          </a:xfrm>
        </p:spPr>
        <p:txBody>
          <a:bodyPr>
            <a:normAutofit fontScale="90000"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Statement [Installing Metric beat agent in Debian &amp; Centos]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775855"/>
            <a:ext cx="11838036" cy="59602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copying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metricbeat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to Debian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when: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"Debian"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copy: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/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myfiles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/metricbeat-5.5.1-amd64.deb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=/opt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dpkg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when: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"Debian"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shell: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dpkg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metricbeat-5.5.1-amd64.deb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chdir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/opt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notify: restart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metricbeat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copying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metricbeat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to Centos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when: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"CentOS/RedHat"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copy: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myfiles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/metricbeat-5.5.1-x86_64.rpm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=/opt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name: Install rpm package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when: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"CentOS/RedHat"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shell: rpm -vi metricbeat-5.5.1-x86_64.rpm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chdir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/opt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notify: restart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metricbeat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handlers: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restart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metricbeat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service: name=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metricbeat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state=started</a:t>
            </a: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7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203200"/>
            <a:ext cx="9873854" cy="572655"/>
          </a:xfrm>
        </p:spPr>
        <p:txBody>
          <a:bodyPr>
            <a:no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Statement - Boolean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execute a task based on a variable’s Boolean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965200"/>
            <a:ext cx="11202218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Install: true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apache packages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yum: name=httpd state=present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when: Install is true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ignore_errors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yum: name=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state=present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when: Install is false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ignore_errors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9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549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The When Statement</vt:lpstr>
      <vt:lpstr>When Statement - Scenarios</vt:lpstr>
      <vt:lpstr>When Statement [Installing Metric beat agent in Debian &amp; Centos] </vt:lpstr>
      <vt:lpstr>When Statement - Boolean Example to execute a task based on a variable’s Boolean value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126</cp:revision>
  <dcterms:created xsi:type="dcterms:W3CDTF">2019-08-19T11:39:18Z</dcterms:created>
  <dcterms:modified xsi:type="dcterms:W3CDTF">2020-07-31T09:17:22Z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