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66" r:id="rId5"/>
    <p:sldId id="267" r:id="rId6"/>
    <p:sldId id="297" r:id="rId7"/>
    <p:sldId id="301" r:id="rId8"/>
    <p:sldId id="298" r:id="rId9"/>
    <p:sldId id="299" r:id="rId10"/>
    <p:sldId id="30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u THANGAVEL" initials="PT" lastIdx="0" clrIdx="0">
    <p:extLst>
      <p:ext uri="{19B8F6BF-5375-455C-9EA6-DF929625EA0E}">
        <p15:presenceInfo xmlns:p15="http://schemas.microsoft.com/office/powerpoint/2012/main" userId="Prabhu THANGAV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F135D-3264-439E-AAF7-B7DC6EC74CE6}" v="45" dt="2020-07-29T16:41:40.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6E2F135D-3264-439E-AAF7-B7DC6EC74CE6}"/>
    <pc:docChg chg="custSel addSld delSld modSld sldOrd">
      <pc:chgData name="Thangavel, Prabhu" userId="3e579001-273a-496a-ad86-41a8219b525d" providerId="ADAL" clId="{6E2F135D-3264-439E-AAF7-B7DC6EC74CE6}" dt="2020-07-29T17:03:56.547" v="403" actId="6549"/>
      <pc:docMkLst>
        <pc:docMk/>
      </pc:docMkLst>
      <pc:sldChg chg="modSp modAnim">
        <pc:chgData name="Thangavel, Prabhu" userId="3e579001-273a-496a-ad86-41a8219b525d" providerId="ADAL" clId="{6E2F135D-3264-439E-AAF7-B7DC6EC74CE6}" dt="2020-07-27T08:58:24.291" v="342" actId="20577"/>
        <pc:sldMkLst>
          <pc:docMk/>
          <pc:sldMk cId="2592763959" sldId="258"/>
        </pc:sldMkLst>
        <pc:spChg chg="mod">
          <ac:chgData name="Thangavel, Prabhu" userId="3e579001-273a-496a-ad86-41a8219b525d" providerId="ADAL" clId="{6E2F135D-3264-439E-AAF7-B7DC6EC74CE6}" dt="2020-07-27T08:58:24.291" v="342" actId="20577"/>
          <ac:spMkLst>
            <pc:docMk/>
            <pc:sldMk cId="2592763959" sldId="258"/>
            <ac:spMk id="3" creationId="{BB1A52E3-DD93-426A-9FAA-FC44C703E55B}"/>
          </ac:spMkLst>
        </pc:spChg>
      </pc:sldChg>
      <pc:sldChg chg="modSp">
        <pc:chgData name="Thangavel, Prabhu" userId="3e579001-273a-496a-ad86-41a8219b525d" providerId="ADAL" clId="{6E2F135D-3264-439E-AAF7-B7DC6EC74CE6}" dt="2020-07-27T08:58:00.653" v="331" actId="14100"/>
        <pc:sldMkLst>
          <pc:docMk/>
          <pc:sldMk cId="4071541795" sldId="264"/>
        </pc:sldMkLst>
        <pc:spChg chg="mod">
          <ac:chgData name="Thangavel, Prabhu" userId="3e579001-273a-496a-ad86-41a8219b525d" providerId="ADAL" clId="{6E2F135D-3264-439E-AAF7-B7DC6EC74CE6}" dt="2020-07-27T08:58:00.653" v="331" actId="14100"/>
          <ac:spMkLst>
            <pc:docMk/>
            <pc:sldMk cId="4071541795" sldId="264"/>
            <ac:spMk id="2" creationId="{DFACE85B-2A9A-49FF-8D03-1995C87B6CA3}"/>
          </ac:spMkLst>
        </pc:spChg>
      </pc:sldChg>
      <pc:sldChg chg="modSp">
        <pc:chgData name="Thangavel, Prabhu" userId="3e579001-273a-496a-ad86-41a8219b525d" providerId="ADAL" clId="{6E2F135D-3264-439E-AAF7-B7DC6EC74CE6}" dt="2020-07-27T08:46:42.794" v="3" actId="255"/>
        <pc:sldMkLst>
          <pc:docMk/>
          <pc:sldMk cId="1874273456" sldId="266"/>
        </pc:sldMkLst>
        <pc:spChg chg="mod">
          <ac:chgData name="Thangavel, Prabhu" userId="3e579001-273a-496a-ad86-41a8219b525d" providerId="ADAL" clId="{6E2F135D-3264-439E-AAF7-B7DC6EC74CE6}" dt="2020-07-27T08:46:42.794" v="3" actId="255"/>
          <ac:spMkLst>
            <pc:docMk/>
            <pc:sldMk cId="1874273456" sldId="266"/>
            <ac:spMk id="3" creationId="{BB1A52E3-DD93-426A-9FAA-FC44C703E55B}"/>
          </ac:spMkLst>
        </pc:spChg>
      </pc:sldChg>
      <pc:sldChg chg="modSp">
        <pc:chgData name="Thangavel, Prabhu" userId="3e579001-273a-496a-ad86-41a8219b525d" providerId="ADAL" clId="{6E2F135D-3264-439E-AAF7-B7DC6EC74CE6}" dt="2020-07-27T08:48:31.797" v="7" actId="255"/>
        <pc:sldMkLst>
          <pc:docMk/>
          <pc:sldMk cId="331110282" sldId="267"/>
        </pc:sldMkLst>
        <pc:spChg chg="mod">
          <ac:chgData name="Thangavel, Prabhu" userId="3e579001-273a-496a-ad86-41a8219b525d" providerId="ADAL" clId="{6E2F135D-3264-439E-AAF7-B7DC6EC74CE6}" dt="2020-07-27T08:48:31.797" v="7" actId="255"/>
          <ac:spMkLst>
            <pc:docMk/>
            <pc:sldMk cId="331110282" sldId="267"/>
            <ac:spMk id="3" creationId="{BB1A52E3-DD93-426A-9FAA-FC44C703E55B}"/>
          </ac:spMkLst>
        </pc:spChg>
      </pc:sldChg>
      <pc:sldChg chg="modSp del">
        <pc:chgData name="Thangavel, Prabhu" userId="3e579001-273a-496a-ad86-41a8219b525d" providerId="ADAL" clId="{6E2F135D-3264-439E-AAF7-B7DC6EC74CE6}" dt="2020-07-27T08:53:03.672" v="176" actId="2696"/>
        <pc:sldMkLst>
          <pc:docMk/>
          <pc:sldMk cId="3188167537" sldId="268"/>
        </pc:sldMkLst>
        <pc:spChg chg="mod">
          <ac:chgData name="Thangavel, Prabhu" userId="3e579001-273a-496a-ad86-41a8219b525d" providerId="ADAL" clId="{6E2F135D-3264-439E-AAF7-B7DC6EC74CE6}" dt="2020-07-27T08:47:31.036" v="4" actId="6549"/>
          <ac:spMkLst>
            <pc:docMk/>
            <pc:sldMk cId="3188167537" sldId="268"/>
            <ac:spMk id="3" creationId="{E67F2CDD-84E4-4596-803B-0EC987E7264B}"/>
          </ac:spMkLst>
        </pc:spChg>
      </pc:sldChg>
      <pc:sldChg chg="del">
        <pc:chgData name="Thangavel, Prabhu" userId="3e579001-273a-496a-ad86-41a8219b525d" providerId="ADAL" clId="{6E2F135D-3264-439E-AAF7-B7DC6EC74CE6}" dt="2020-07-27T08:53:45.666" v="177" actId="2696"/>
        <pc:sldMkLst>
          <pc:docMk/>
          <pc:sldMk cId="3037269145" sldId="269"/>
        </pc:sldMkLst>
      </pc:sldChg>
      <pc:sldChg chg="modSp del">
        <pc:chgData name="Thangavel, Prabhu" userId="3e579001-273a-496a-ad86-41a8219b525d" providerId="ADAL" clId="{6E2F135D-3264-439E-AAF7-B7DC6EC74CE6}" dt="2020-07-27T08:50:39.190" v="135" actId="2696"/>
        <pc:sldMkLst>
          <pc:docMk/>
          <pc:sldMk cId="2284020731" sldId="291"/>
        </pc:sldMkLst>
        <pc:spChg chg="mod">
          <ac:chgData name="Thangavel, Prabhu" userId="3e579001-273a-496a-ad86-41a8219b525d" providerId="ADAL" clId="{6E2F135D-3264-439E-AAF7-B7DC6EC74CE6}" dt="2020-07-27T08:49:12.639" v="77"/>
          <ac:spMkLst>
            <pc:docMk/>
            <pc:sldMk cId="2284020731" sldId="291"/>
            <ac:spMk id="3" creationId="{E67F2CDD-84E4-4596-803B-0EC987E7264B}"/>
          </ac:spMkLst>
        </pc:spChg>
        <pc:spChg chg="mod">
          <ac:chgData name="Thangavel, Prabhu" userId="3e579001-273a-496a-ad86-41a8219b525d" providerId="ADAL" clId="{6E2F135D-3264-439E-AAF7-B7DC6EC74CE6}" dt="2020-07-27T08:49:25.549" v="81"/>
          <ac:spMkLst>
            <pc:docMk/>
            <pc:sldMk cId="2284020731" sldId="291"/>
            <ac:spMk id="4" creationId="{E60B10F8-B547-47B6-AAD5-3393E3E9F416}"/>
          </ac:spMkLst>
        </pc:spChg>
      </pc:sldChg>
      <pc:sldChg chg="modSp del">
        <pc:chgData name="Thangavel, Prabhu" userId="3e579001-273a-496a-ad86-41a8219b525d" providerId="ADAL" clId="{6E2F135D-3264-439E-AAF7-B7DC6EC74CE6}" dt="2020-07-27T08:52:11.832" v="173" actId="2696"/>
        <pc:sldMkLst>
          <pc:docMk/>
          <pc:sldMk cId="986709777" sldId="292"/>
        </pc:sldMkLst>
        <pc:spChg chg="mod">
          <ac:chgData name="Thangavel, Prabhu" userId="3e579001-273a-496a-ad86-41a8219b525d" providerId="ADAL" clId="{6E2F135D-3264-439E-AAF7-B7DC6EC74CE6}" dt="2020-07-27T08:51:31.925" v="166" actId="27636"/>
          <ac:spMkLst>
            <pc:docMk/>
            <pc:sldMk cId="986709777" sldId="292"/>
            <ac:spMk id="3" creationId="{E67F2CDD-84E4-4596-803B-0EC987E7264B}"/>
          </ac:spMkLst>
        </pc:spChg>
        <pc:spChg chg="mod">
          <ac:chgData name="Thangavel, Prabhu" userId="3e579001-273a-496a-ad86-41a8219b525d" providerId="ADAL" clId="{6E2F135D-3264-439E-AAF7-B7DC6EC74CE6}" dt="2020-07-27T08:51:57.387" v="171"/>
          <ac:spMkLst>
            <pc:docMk/>
            <pc:sldMk cId="986709777" sldId="292"/>
            <ac:spMk id="4" creationId="{E60B10F8-B547-47B6-AAD5-3393E3E9F416}"/>
          </ac:spMkLst>
        </pc:spChg>
      </pc:sldChg>
      <pc:sldChg chg="modSp del">
        <pc:chgData name="Thangavel, Prabhu" userId="3e579001-273a-496a-ad86-41a8219b525d" providerId="ADAL" clId="{6E2F135D-3264-439E-AAF7-B7DC6EC74CE6}" dt="2020-07-27T08:55:24.851" v="209" actId="2696"/>
        <pc:sldMkLst>
          <pc:docMk/>
          <pc:sldMk cId="244862281" sldId="293"/>
        </pc:sldMkLst>
        <pc:spChg chg="mod">
          <ac:chgData name="Thangavel, Prabhu" userId="3e579001-273a-496a-ad86-41a8219b525d" providerId="ADAL" clId="{6E2F135D-3264-439E-AAF7-B7DC6EC74CE6}" dt="2020-07-27T08:54:12.942" v="180"/>
          <ac:spMkLst>
            <pc:docMk/>
            <pc:sldMk cId="244862281" sldId="293"/>
            <ac:spMk id="3" creationId="{E67F2CDD-84E4-4596-803B-0EC987E7264B}"/>
          </ac:spMkLst>
        </pc:spChg>
        <pc:spChg chg="mod">
          <ac:chgData name="Thangavel, Prabhu" userId="3e579001-273a-496a-ad86-41a8219b525d" providerId="ADAL" clId="{6E2F135D-3264-439E-AAF7-B7DC6EC74CE6}" dt="2020-07-27T08:54:26.604" v="183"/>
          <ac:spMkLst>
            <pc:docMk/>
            <pc:sldMk cId="244862281" sldId="293"/>
            <ac:spMk id="4" creationId="{E60B10F8-B547-47B6-AAD5-3393E3E9F416}"/>
          </ac:spMkLst>
        </pc:spChg>
      </pc:sldChg>
      <pc:sldChg chg="modSp del">
        <pc:chgData name="Thangavel, Prabhu" userId="3e579001-273a-496a-ad86-41a8219b525d" providerId="ADAL" clId="{6E2F135D-3264-439E-AAF7-B7DC6EC74CE6}" dt="2020-07-27T08:56:40.369" v="267" actId="2696"/>
        <pc:sldMkLst>
          <pc:docMk/>
          <pc:sldMk cId="3554766665" sldId="294"/>
        </pc:sldMkLst>
        <pc:spChg chg="mod">
          <ac:chgData name="Thangavel, Prabhu" userId="3e579001-273a-496a-ad86-41a8219b525d" providerId="ADAL" clId="{6E2F135D-3264-439E-AAF7-B7DC6EC74CE6}" dt="2020-07-27T08:55:49.835" v="211"/>
          <ac:spMkLst>
            <pc:docMk/>
            <pc:sldMk cId="3554766665" sldId="294"/>
            <ac:spMk id="2" creationId="{64977265-CC3E-4636-A759-EF75C7A6CD80}"/>
          </ac:spMkLst>
        </pc:spChg>
        <pc:spChg chg="mod">
          <ac:chgData name="Thangavel, Prabhu" userId="3e579001-273a-496a-ad86-41a8219b525d" providerId="ADAL" clId="{6E2F135D-3264-439E-AAF7-B7DC6EC74CE6}" dt="2020-07-27T08:56:00.585" v="213"/>
          <ac:spMkLst>
            <pc:docMk/>
            <pc:sldMk cId="3554766665" sldId="294"/>
            <ac:spMk id="3" creationId="{075741A8-CA99-4DBA-B493-925E03041B9C}"/>
          </ac:spMkLst>
        </pc:spChg>
      </pc:sldChg>
      <pc:sldChg chg="modSp del">
        <pc:chgData name="Thangavel, Prabhu" userId="3e579001-273a-496a-ad86-41a8219b525d" providerId="ADAL" clId="{6E2F135D-3264-439E-AAF7-B7DC6EC74CE6}" dt="2020-07-27T08:57:49.804" v="323" actId="2696"/>
        <pc:sldMkLst>
          <pc:docMk/>
          <pc:sldMk cId="1372472920" sldId="295"/>
        </pc:sldMkLst>
        <pc:spChg chg="mod">
          <ac:chgData name="Thangavel, Prabhu" userId="3e579001-273a-496a-ad86-41a8219b525d" providerId="ADAL" clId="{6E2F135D-3264-439E-AAF7-B7DC6EC74CE6}" dt="2020-07-27T08:56:58.857" v="269" actId="27636"/>
          <ac:spMkLst>
            <pc:docMk/>
            <pc:sldMk cId="1372472920" sldId="295"/>
            <ac:spMk id="3" creationId="{075741A8-CA99-4DBA-B493-925E03041B9C}"/>
          </ac:spMkLst>
        </pc:spChg>
      </pc:sldChg>
      <pc:sldChg chg="add del ord">
        <pc:chgData name="Thangavel, Prabhu" userId="3e579001-273a-496a-ad86-41a8219b525d" providerId="ADAL" clId="{6E2F135D-3264-439E-AAF7-B7DC6EC74CE6}" dt="2020-07-27T08:52:39.913" v="175" actId="2696"/>
        <pc:sldMkLst>
          <pc:docMk/>
          <pc:sldMk cId="261168581" sldId="296"/>
        </pc:sldMkLst>
      </pc:sldChg>
      <pc:sldChg chg="addSp delSp modSp add">
        <pc:chgData name="Thangavel, Prabhu" userId="3e579001-273a-496a-ad86-41a8219b525d" providerId="ADAL" clId="{6E2F135D-3264-439E-AAF7-B7DC6EC74CE6}" dt="2020-07-29T16:29:43.413" v="352" actId="20577"/>
        <pc:sldMkLst>
          <pc:docMk/>
          <pc:sldMk cId="1984990250" sldId="297"/>
        </pc:sldMkLst>
        <pc:spChg chg="mod">
          <ac:chgData name="Thangavel, Prabhu" userId="3e579001-273a-496a-ad86-41a8219b525d" providerId="ADAL" clId="{6E2F135D-3264-439E-AAF7-B7DC6EC74CE6}" dt="2020-07-27T08:52:29.408" v="174" actId="14100"/>
          <ac:spMkLst>
            <pc:docMk/>
            <pc:sldMk cId="1984990250" sldId="297"/>
            <ac:spMk id="2" creationId="{9836A743-7CBF-4061-A70F-C9E6AA99482E}"/>
          </ac:spMkLst>
        </pc:spChg>
        <pc:spChg chg="mod">
          <ac:chgData name="Thangavel, Prabhu" userId="3e579001-273a-496a-ad86-41a8219b525d" providerId="ADAL" clId="{6E2F135D-3264-439E-AAF7-B7DC6EC74CE6}" dt="2020-07-29T16:29:43.413" v="352" actId="20577"/>
          <ac:spMkLst>
            <pc:docMk/>
            <pc:sldMk cId="1984990250" sldId="297"/>
            <ac:spMk id="3" creationId="{BB1A52E3-DD93-426A-9FAA-FC44C703E55B}"/>
          </ac:spMkLst>
        </pc:spChg>
        <pc:spChg chg="add del">
          <ac:chgData name="Thangavel, Prabhu" userId="3e579001-273a-496a-ad86-41a8219b525d" providerId="ADAL" clId="{6E2F135D-3264-439E-AAF7-B7DC6EC74CE6}" dt="2020-07-29T16:28:40.968" v="344"/>
          <ac:spMkLst>
            <pc:docMk/>
            <pc:sldMk cId="1984990250" sldId="297"/>
            <ac:spMk id="4" creationId="{DA7B5A61-6672-4F54-BB01-99B6A63F1559}"/>
          </ac:spMkLst>
        </pc:spChg>
      </pc:sldChg>
      <pc:sldChg chg="modSp add">
        <pc:chgData name="Thangavel, Prabhu" userId="3e579001-273a-496a-ad86-41a8219b525d" providerId="ADAL" clId="{6E2F135D-3264-439E-AAF7-B7DC6EC74CE6}" dt="2020-07-29T16:37:28.597" v="391" actId="27636"/>
        <pc:sldMkLst>
          <pc:docMk/>
          <pc:sldMk cId="2211795890" sldId="298"/>
        </pc:sldMkLst>
        <pc:spChg chg="mod">
          <ac:chgData name="Thangavel, Prabhu" userId="3e579001-273a-496a-ad86-41a8219b525d" providerId="ADAL" clId="{6E2F135D-3264-439E-AAF7-B7DC6EC74CE6}" dt="2020-07-27T08:51:19.379" v="163" actId="6549"/>
          <ac:spMkLst>
            <pc:docMk/>
            <pc:sldMk cId="2211795890" sldId="298"/>
            <ac:spMk id="2" creationId="{9836A743-7CBF-4061-A70F-C9E6AA99482E}"/>
          </ac:spMkLst>
        </pc:spChg>
        <pc:spChg chg="mod">
          <ac:chgData name="Thangavel, Prabhu" userId="3e579001-273a-496a-ad86-41a8219b525d" providerId="ADAL" clId="{6E2F135D-3264-439E-AAF7-B7DC6EC74CE6}" dt="2020-07-29T16:37:28.597" v="391" actId="27636"/>
          <ac:spMkLst>
            <pc:docMk/>
            <pc:sldMk cId="2211795890" sldId="298"/>
            <ac:spMk id="3" creationId="{BB1A52E3-DD93-426A-9FAA-FC44C703E55B}"/>
          </ac:spMkLst>
        </pc:spChg>
      </pc:sldChg>
      <pc:sldChg chg="modSp add">
        <pc:chgData name="Thangavel, Prabhu" userId="3e579001-273a-496a-ad86-41a8219b525d" providerId="ADAL" clId="{6E2F135D-3264-439E-AAF7-B7DC6EC74CE6}" dt="2020-07-29T17:03:56.547" v="403" actId="6549"/>
        <pc:sldMkLst>
          <pc:docMk/>
          <pc:sldMk cId="2099444725" sldId="299"/>
        </pc:sldMkLst>
        <pc:spChg chg="mod">
          <ac:chgData name="Thangavel, Prabhu" userId="3e579001-273a-496a-ad86-41a8219b525d" providerId="ADAL" clId="{6E2F135D-3264-439E-AAF7-B7DC6EC74CE6}" dt="2020-07-27T08:54:03.002" v="179"/>
          <ac:spMkLst>
            <pc:docMk/>
            <pc:sldMk cId="2099444725" sldId="299"/>
            <ac:spMk id="2" creationId="{9836A743-7CBF-4061-A70F-C9E6AA99482E}"/>
          </ac:spMkLst>
        </pc:spChg>
        <pc:spChg chg="mod">
          <ac:chgData name="Thangavel, Prabhu" userId="3e579001-273a-496a-ad86-41a8219b525d" providerId="ADAL" clId="{6E2F135D-3264-439E-AAF7-B7DC6EC74CE6}" dt="2020-07-29T17:03:56.547" v="403" actId="6549"/>
          <ac:spMkLst>
            <pc:docMk/>
            <pc:sldMk cId="2099444725" sldId="299"/>
            <ac:spMk id="3" creationId="{BB1A52E3-DD93-426A-9FAA-FC44C703E55B}"/>
          </ac:spMkLst>
        </pc:spChg>
      </pc:sldChg>
      <pc:sldChg chg="modSp add">
        <pc:chgData name="Thangavel, Prabhu" userId="3e579001-273a-496a-ad86-41a8219b525d" providerId="ADAL" clId="{6E2F135D-3264-439E-AAF7-B7DC6EC74CE6}" dt="2020-07-27T08:57:39.668" v="322" actId="20577"/>
        <pc:sldMkLst>
          <pc:docMk/>
          <pc:sldMk cId="3271283694" sldId="300"/>
        </pc:sldMkLst>
        <pc:spChg chg="mod">
          <ac:chgData name="Thangavel, Prabhu" userId="3e579001-273a-496a-ad86-41a8219b525d" providerId="ADAL" clId="{6E2F135D-3264-439E-AAF7-B7DC6EC74CE6}" dt="2020-07-27T08:55:54.409" v="212"/>
          <ac:spMkLst>
            <pc:docMk/>
            <pc:sldMk cId="3271283694" sldId="300"/>
            <ac:spMk id="2" creationId="{9836A743-7CBF-4061-A70F-C9E6AA99482E}"/>
          </ac:spMkLst>
        </pc:spChg>
        <pc:spChg chg="mod">
          <ac:chgData name="Thangavel, Prabhu" userId="3e579001-273a-496a-ad86-41a8219b525d" providerId="ADAL" clId="{6E2F135D-3264-439E-AAF7-B7DC6EC74CE6}" dt="2020-07-27T08:57:39.668" v="322" actId="20577"/>
          <ac:spMkLst>
            <pc:docMk/>
            <pc:sldMk cId="3271283694" sldId="300"/>
            <ac:spMk id="3" creationId="{BB1A52E3-DD93-426A-9FAA-FC44C703E55B}"/>
          </ac:spMkLst>
        </pc:spChg>
      </pc:sldChg>
      <pc:sldChg chg="addSp delSp modSp add">
        <pc:chgData name="Thangavel, Prabhu" userId="3e579001-273a-496a-ad86-41a8219b525d" providerId="ADAL" clId="{6E2F135D-3264-439E-AAF7-B7DC6EC74CE6}" dt="2020-07-29T16:33:02.858" v="384" actId="108"/>
        <pc:sldMkLst>
          <pc:docMk/>
          <pc:sldMk cId="2884789029" sldId="301"/>
        </pc:sldMkLst>
        <pc:spChg chg="mod">
          <ac:chgData name="Thangavel, Prabhu" userId="3e579001-273a-496a-ad86-41a8219b525d" providerId="ADAL" clId="{6E2F135D-3264-439E-AAF7-B7DC6EC74CE6}" dt="2020-07-29T16:31:36.741" v="364" actId="313"/>
          <ac:spMkLst>
            <pc:docMk/>
            <pc:sldMk cId="2884789029" sldId="301"/>
            <ac:spMk id="2" creationId="{9836A743-7CBF-4061-A70F-C9E6AA99482E}"/>
          </ac:spMkLst>
        </pc:spChg>
        <pc:spChg chg="mod">
          <ac:chgData name="Thangavel, Prabhu" userId="3e579001-273a-496a-ad86-41a8219b525d" providerId="ADAL" clId="{6E2F135D-3264-439E-AAF7-B7DC6EC74CE6}" dt="2020-07-29T16:33:02.858" v="384" actId="108"/>
          <ac:spMkLst>
            <pc:docMk/>
            <pc:sldMk cId="2884789029" sldId="301"/>
            <ac:spMk id="3" creationId="{BB1A52E3-DD93-426A-9FAA-FC44C703E55B}"/>
          </ac:spMkLst>
        </pc:spChg>
        <pc:spChg chg="add del">
          <ac:chgData name="Thangavel, Prabhu" userId="3e579001-273a-496a-ad86-41a8219b525d" providerId="ADAL" clId="{6E2F135D-3264-439E-AAF7-B7DC6EC74CE6}" dt="2020-07-29T16:32:50.987" v="381"/>
          <ac:spMkLst>
            <pc:docMk/>
            <pc:sldMk cId="2884789029" sldId="301"/>
            <ac:spMk id="4" creationId="{D580E240-0245-420F-B167-6A449948E8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FC44-E6C7-45E8-A76E-63E55E2E0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69A89-B169-4547-8BA2-8019FFE95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6FA4-BB40-485D-9670-25FCD801D35B}"/>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655A1ABE-196A-43F6-89F1-3C72C5349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8D8BA-9570-4C5D-97A3-2CA8969DA930}"/>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22427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755F-0000-4612-9411-D8EA725BB7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9929C3-A96D-4DDE-94C5-CABA752F46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21683-C7B2-4D49-A74D-CCE6D90CF4FD}"/>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25382A07-383A-4A38-86E1-838E23B2B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0AC64-17A2-46EC-8E34-3095C0A39F2E}"/>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351848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15839-D92B-41AC-B3DE-281C2ACEFE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66824-98C4-4396-B34A-9DCC33E796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3C360-BFAD-436A-999B-F64BF3EFF41F}"/>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2D19F470-DFEA-4CF1-B91F-8058002E3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42973-A649-45DD-BA26-0B06F9C1B096}"/>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316665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385260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42311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494625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2861D-CBC6-429E-8625-80573366121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427036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2861D-CBC6-429E-8625-805733661210}"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772517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293710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82839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4085909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D481-0C75-4F6B-B921-2491CFD73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44D54-DA97-4ECB-8F23-91B4D0363B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0D53B-D060-41C4-A449-1F51A95920E7}"/>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AAB6CB55-883B-4ACC-AB73-9544BCB5C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69B4A-53C4-4F88-9501-685A6637F275}"/>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2124682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2861D-CBC6-429E-8625-80573366121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1199848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2861D-CBC6-429E-8625-805733661210}"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1884579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3618220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836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3092465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1630202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994683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1932841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2861D-CBC6-429E-8625-805733661210}"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13BA9-1EC4-4323-A02B-6FBE4D0CC367}" type="slidenum">
              <a:rPr lang="en-US" smtClean="0"/>
              <a:t>‹#›</a:t>
            </a:fld>
            <a:endParaRPr lang="en-US"/>
          </a:p>
        </p:txBody>
      </p:sp>
    </p:spTree>
    <p:extLst>
      <p:ext uri="{BB962C8B-B14F-4D97-AF65-F5344CB8AC3E}">
        <p14:creationId xmlns:p14="http://schemas.microsoft.com/office/powerpoint/2010/main" val="42168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0D4-25B2-465D-9069-0AE3F436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4CD14-7995-44FC-AF6A-CEF46E246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4643C5-04D1-4212-907C-06CCF9A48267}"/>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780078BF-AC19-40A1-B0BD-15C822669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E45C5-4A9C-463C-B3F3-23A0017F2FD6}"/>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70125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A658-C266-47F0-A64E-5F64E1F69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F381A-B925-495D-A1B6-9B19E3B0F1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030F8-3261-4E3F-8616-33F95FAD94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F831-E03C-45C1-9463-0A132A42DEA4}"/>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6" name="Footer Placeholder 5">
            <a:extLst>
              <a:ext uri="{FF2B5EF4-FFF2-40B4-BE49-F238E27FC236}">
                <a16:creationId xmlns:a16="http://schemas.microsoft.com/office/drawing/2014/main" id="{35AB8D1A-9821-44BA-9DF7-68FD5A153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7C2E6-8B35-45A4-94D0-0C08EF28DED7}"/>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32488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3DC6-293E-4249-A8F6-65D44BF818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48199-D868-43D7-8642-7C35EA5FD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B79BD1-1AA6-4C9D-838D-A3F0D5039F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15540-402F-4630-87EE-2E3516D36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BB892E-85E7-47FA-900F-0F7AEA7F98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6E09C-E52B-4509-B180-D53A4A9CA56D}"/>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8" name="Footer Placeholder 7">
            <a:extLst>
              <a:ext uri="{FF2B5EF4-FFF2-40B4-BE49-F238E27FC236}">
                <a16:creationId xmlns:a16="http://schemas.microsoft.com/office/drawing/2014/main" id="{C252F293-172D-4E8C-B6E5-59C4958C6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DBA98-35FF-49A0-A939-F45D83A125F9}"/>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312811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B9C4-E724-4208-9EC6-84ED68AD2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580C7-9EB5-4858-9706-E892211A10F5}"/>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4" name="Footer Placeholder 3">
            <a:extLst>
              <a:ext uri="{FF2B5EF4-FFF2-40B4-BE49-F238E27FC236}">
                <a16:creationId xmlns:a16="http://schemas.microsoft.com/office/drawing/2014/main" id="{35F33ACA-3785-4A0C-AFC2-A1262A416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73C45-0D73-4C41-9F62-8395C1388322}"/>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40586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03AE-CBFE-46B7-A331-C43DE3FE0CD4}"/>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3" name="Footer Placeholder 2">
            <a:extLst>
              <a:ext uri="{FF2B5EF4-FFF2-40B4-BE49-F238E27FC236}">
                <a16:creationId xmlns:a16="http://schemas.microsoft.com/office/drawing/2014/main" id="{B5EE5EE9-CA84-4371-A1C0-16AF8CD1BD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244FC-CEDF-409A-95E0-2FAE371CB21D}"/>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29749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AF25-BD5F-4651-AE7E-0A4996C40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9DD24-2A9D-4A99-BBB7-820D142F9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C01AC-420C-4AB1-A489-6A972ADA3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029DD-1BDB-4DAE-8ECF-3956BF6CA1F0}"/>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6" name="Footer Placeholder 5">
            <a:extLst>
              <a:ext uri="{FF2B5EF4-FFF2-40B4-BE49-F238E27FC236}">
                <a16:creationId xmlns:a16="http://schemas.microsoft.com/office/drawing/2014/main" id="{61A07FBB-525E-48F8-95F6-E78955AC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D4D3E-1DAA-4E01-A378-3578BC3FC299}"/>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237725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997D-5C58-4825-AF3F-2EF80D9AB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E1C5B-F4D3-4DD5-BF01-28FCE690A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04F871-6B57-44AE-B7B7-15977D5EE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F0D6BF-0583-40CB-BAF3-7423EC6BC520}"/>
              </a:ext>
            </a:extLst>
          </p:cNvPr>
          <p:cNvSpPr>
            <a:spLocks noGrp="1"/>
          </p:cNvSpPr>
          <p:nvPr>
            <p:ph type="dt" sz="half" idx="10"/>
          </p:nvPr>
        </p:nvSpPr>
        <p:spPr/>
        <p:txBody>
          <a:bodyPr/>
          <a:lstStyle/>
          <a:p>
            <a:fld id="{71714F58-321C-4544-BFF2-13935C72F653}" type="datetimeFigureOut">
              <a:rPr lang="en-US" smtClean="0"/>
              <a:t>7/29/2020</a:t>
            </a:fld>
            <a:endParaRPr lang="en-US"/>
          </a:p>
        </p:txBody>
      </p:sp>
      <p:sp>
        <p:nvSpPr>
          <p:cNvPr id="6" name="Footer Placeholder 5">
            <a:extLst>
              <a:ext uri="{FF2B5EF4-FFF2-40B4-BE49-F238E27FC236}">
                <a16:creationId xmlns:a16="http://schemas.microsoft.com/office/drawing/2014/main" id="{9233CAC3-EC47-4E55-B189-5CDC115F9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9152-B226-490C-BC1D-C12248BA9DBE}"/>
              </a:ext>
            </a:extLst>
          </p:cNvPr>
          <p:cNvSpPr>
            <a:spLocks noGrp="1"/>
          </p:cNvSpPr>
          <p:nvPr>
            <p:ph type="sldNum" sz="quarter" idx="12"/>
          </p:nvPr>
        </p:nvSpPr>
        <p:spPr/>
        <p:txBody>
          <a:bodyPr/>
          <a:lstStyle/>
          <a:p>
            <a:fld id="{68F70E82-2747-4EE6-9F27-11DFC0362E26}" type="slidenum">
              <a:rPr lang="en-US" smtClean="0"/>
              <a:t>‹#›</a:t>
            </a:fld>
            <a:endParaRPr lang="en-US"/>
          </a:p>
        </p:txBody>
      </p:sp>
    </p:spTree>
    <p:extLst>
      <p:ext uri="{BB962C8B-B14F-4D97-AF65-F5344CB8AC3E}">
        <p14:creationId xmlns:p14="http://schemas.microsoft.com/office/powerpoint/2010/main" val="15749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FB07B-70A0-4BF4-A002-40F08D2EB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091EA-FAA8-43EE-9044-5E760F8BF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B373F-E7ED-41F9-A604-2EA4F76F6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14F58-321C-4544-BFF2-13935C72F653}" type="datetimeFigureOut">
              <a:rPr lang="en-US" smtClean="0"/>
              <a:t>7/29/2020</a:t>
            </a:fld>
            <a:endParaRPr lang="en-US"/>
          </a:p>
        </p:txBody>
      </p:sp>
      <p:sp>
        <p:nvSpPr>
          <p:cNvPr id="5" name="Footer Placeholder 4">
            <a:extLst>
              <a:ext uri="{FF2B5EF4-FFF2-40B4-BE49-F238E27FC236}">
                <a16:creationId xmlns:a16="http://schemas.microsoft.com/office/drawing/2014/main" id="{45721C78-79EE-4F32-AB68-004685911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8ED70-7F03-4307-852E-FC154EC54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70E82-2747-4EE6-9F27-11DFC0362E26}" type="slidenum">
              <a:rPr lang="en-US" smtClean="0"/>
              <a:t>‹#›</a:t>
            </a:fld>
            <a:endParaRPr lang="en-US"/>
          </a:p>
        </p:txBody>
      </p:sp>
      <p:sp>
        <p:nvSpPr>
          <p:cNvPr id="7" name="MSIPCMContentMarking" descr="{&quot;HashCode&quot;:-980460767,&quot;Placement&quot;:&quot;Header&quot;}">
            <a:extLst>
              <a:ext uri="{FF2B5EF4-FFF2-40B4-BE49-F238E27FC236}">
                <a16:creationId xmlns:a16="http://schemas.microsoft.com/office/drawing/2014/main" id="{A0720609-53D1-4D07-9E36-FADFB7699853}"/>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327689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52861D-CBC6-429E-8625-805733661210}" type="datetimeFigureOut">
              <a:rPr lang="en-US" smtClean="0"/>
              <a:t>7/29/2020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413BA9-1EC4-4323-A02B-6FBE4D0CC367}" type="slidenum">
              <a:rPr lang="en-US" smtClean="0"/>
              <a:t>‹#›</a:t>
            </a:fld>
            <a:endParaRPr lang="en-US"/>
          </a:p>
        </p:txBody>
      </p:sp>
      <p:sp>
        <p:nvSpPr>
          <p:cNvPr id="11" name="MSIPCMContentMarking" descr="{&quot;HashCode&quot;:-980460767,&quot;Placement&quot;:&quot;Header&quot;}">
            <a:extLst>
              <a:ext uri="{FF2B5EF4-FFF2-40B4-BE49-F238E27FC236}">
                <a16:creationId xmlns:a16="http://schemas.microsoft.com/office/drawing/2014/main" id="{949A7C70-CB61-44DC-9F5C-4F7198085415}"/>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23252705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34A0-8F5A-4976-B0BE-9D9E6B9797C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F586EA8-C2AB-4B68-A691-07848D8A9D8E}"/>
              </a:ext>
            </a:extLst>
          </p:cNvPr>
          <p:cNvSpPr>
            <a:spLocks noGrp="1"/>
          </p:cNvSpPr>
          <p:nvPr>
            <p:ph type="subTitle" idx="1"/>
          </p:nvPr>
        </p:nvSpPr>
        <p:spPr/>
        <p:txBody>
          <a:bodyPr/>
          <a:lstStyle/>
          <a:p>
            <a:endParaRPr lang="en-US" b="1" dirty="0"/>
          </a:p>
          <a:p>
            <a:endParaRPr lang="en-US" b="1" dirty="0"/>
          </a:p>
        </p:txBody>
      </p:sp>
      <p:pic>
        <p:nvPicPr>
          <p:cNvPr id="1026" name="Picture 2" descr="Image result for ansible">
            <a:extLst>
              <a:ext uri="{FF2B5EF4-FFF2-40B4-BE49-F238E27FC236}">
                <a16:creationId xmlns:a16="http://schemas.microsoft.com/office/drawing/2014/main" id="{2C2B1A01-BE1E-4474-B810-261644237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147" y="1545880"/>
            <a:ext cx="2363274" cy="2908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3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E85B-2A9A-49FF-8D03-1995C87B6CA3}"/>
              </a:ext>
            </a:extLst>
          </p:cNvPr>
          <p:cNvSpPr>
            <a:spLocks noGrp="1"/>
          </p:cNvSpPr>
          <p:nvPr>
            <p:ph type="ctrTitle"/>
          </p:nvPr>
        </p:nvSpPr>
        <p:spPr>
          <a:xfrm>
            <a:off x="1154955" y="4023360"/>
            <a:ext cx="1903205" cy="754021"/>
          </a:xfrm>
        </p:spPr>
        <p:txBody>
          <a:bodyPr/>
          <a:lstStyle/>
          <a:p>
            <a:r>
              <a:rPr lang="en-US" sz="4400" dirty="0">
                <a:latin typeface="Times New Roman" panose="02020603050405020304" pitchFamily="18" charset="0"/>
                <a:cs typeface="Times New Roman" panose="02020603050405020304" pitchFamily="18" charset="0"/>
              </a:rPr>
              <a:t>End…</a:t>
            </a:r>
          </a:p>
        </p:txBody>
      </p:sp>
      <p:sp>
        <p:nvSpPr>
          <p:cNvPr id="3" name="Subtitle 2">
            <a:extLst>
              <a:ext uri="{FF2B5EF4-FFF2-40B4-BE49-F238E27FC236}">
                <a16:creationId xmlns:a16="http://schemas.microsoft.com/office/drawing/2014/main" id="{3467C21C-7D09-4DD7-9BF0-446660F7A6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154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129310" y="138545"/>
            <a:ext cx="9921526" cy="674255"/>
          </a:xfrm>
        </p:spPr>
        <p:txBody>
          <a:bodyPr>
            <a:normAutofit/>
          </a:bodyPr>
          <a:lstStyle/>
          <a:p>
            <a:r>
              <a:rPr lang="en-US" sz="3200" dirty="0">
                <a:latin typeface="Times New Roman" panose="02020603050405020304" pitchFamily="18" charset="0"/>
                <a:cs typeface="Times New Roman" panose="02020603050405020304" pitchFamily="18" charset="0"/>
              </a:rPr>
              <a:t>Topics Covered</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249382" y="738909"/>
            <a:ext cx="11730182" cy="5980546"/>
          </a:xfrm>
        </p:spPr>
        <p:txBody>
          <a:bodyPr>
            <a:normAutofit/>
          </a:bodyPr>
          <a:lstStyle/>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Loops</a:t>
            </a: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With_&lt;lookups&gt;</a:t>
            </a: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With_items</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With_list</a:t>
            </a: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With_dict</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76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646111" y="452718"/>
            <a:ext cx="9404723" cy="579669"/>
          </a:xfrm>
        </p:spPr>
        <p:txBody>
          <a:bodyPr>
            <a:normAutofit/>
          </a:bodyPr>
          <a:lstStyle/>
          <a:p>
            <a:pPr lvl="1"/>
            <a:r>
              <a:rPr lang="en-US" sz="2400" dirty="0">
                <a:latin typeface="Times New Roman" panose="02020603050405020304" pitchFamily="18" charset="0"/>
                <a:cs typeface="Times New Roman" panose="02020603050405020304" pitchFamily="18" charset="0"/>
              </a:rPr>
              <a:t>Loops</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757084" y="1229030"/>
            <a:ext cx="10733875" cy="5456250"/>
          </a:xfrm>
        </p:spPr>
        <p:txBody>
          <a:bodyPr>
            <a:normAutofit/>
          </a:bodyPr>
          <a:lstStyle/>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Sometimes you want to repeat a tasks multiple times. In computer programming, this is called a loop.</a:t>
            </a:r>
          </a:p>
          <a:p>
            <a:pPr marL="4000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 use case of Ansible loops are</a:t>
            </a:r>
          </a:p>
          <a:p>
            <a:pPr marL="57150" indent="0">
              <a:buNone/>
            </a:pPr>
            <a:r>
              <a:rPr lang="en-US" dirty="0">
                <a:latin typeface="Times New Roman" panose="02020603050405020304" pitchFamily="18" charset="0"/>
                <a:cs typeface="Times New Roman" panose="02020603050405020304" pitchFamily="18" charset="0"/>
              </a:rPr>
              <a:t>		Changing ownership on several files and dictionaries with the file module.</a:t>
            </a:r>
          </a:p>
          <a:p>
            <a:pPr marL="57150" indent="0">
              <a:buNone/>
            </a:pPr>
            <a:r>
              <a:rPr lang="en-US" dirty="0">
                <a:latin typeface="Times New Roman" panose="02020603050405020304" pitchFamily="18" charset="0"/>
                <a:cs typeface="Times New Roman" panose="02020603050405020304" pitchFamily="18" charset="0"/>
              </a:rPr>
              <a:t>                 Creating multiple users with user module.</a:t>
            </a:r>
          </a:p>
          <a:p>
            <a:pPr marL="57150" indent="0">
              <a:buNone/>
            </a:pPr>
            <a:r>
              <a:rPr lang="en-US" dirty="0">
                <a:latin typeface="Times New Roman" panose="02020603050405020304" pitchFamily="18" charset="0"/>
                <a:cs typeface="Times New Roman" panose="02020603050405020304" pitchFamily="18" charset="0"/>
              </a:rPr>
              <a:t>                 Repeating a step until a certain result reached.</a:t>
            </a:r>
          </a:p>
          <a:p>
            <a:pPr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Ansible offers two keywords for creating loops, </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[loop] </a:t>
            </a:r>
            <a:r>
              <a:rPr lang="en-US" dirty="0">
                <a:latin typeface="Times New Roman" panose="02020603050405020304" pitchFamily="18" charset="0"/>
                <a:cs typeface="Times New Roman" panose="02020603050405020304" pitchFamily="18" charset="0"/>
              </a:rPr>
              <a:t>and </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[with_&lt;lookup&gt;]</a:t>
            </a:r>
          </a:p>
          <a:p>
            <a:pPr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Note : Module </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loop</a:t>
            </a:r>
            <a:r>
              <a:rPr lang="en-US" dirty="0">
                <a:latin typeface="Times New Roman" panose="02020603050405020304" pitchFamily="18" charset="0"/>
                <a:cs typeface="Times New Roman" panose="02020603050405020304" pitchFamily="18" charset="0"/>
              </a:rPr>
              <a:t> can be used from Ansible version 2.5.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not an complete replacement of </a:t>
            </a:r>
            <a:r>
              <a:rPr lang="en-US" sz="2000" dirty="0" err="1">
                <a:solidFill>
                  <a:schemeClr val="accent1">
                    <a:lumMod val="40000"/>
                    <a:lumOff val="60000"/>
                  </a:schemeClr>
                </a:solidFill>
                <a:latin typeface="Times New Roman" panose="02020603050405020304" pitchFamily="18" charset="0"/>
                <a:cs typeface="Times New Roman" panose="02020603050405020304" pitchFamily="18" charset="0"/>
              </a:rPr>
              <a:t>with_lookup</a:t>
            </a:r>
            <a:r>
              <a:rPr lang="en-US" sz="20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it is still recommended to use most use cases.</a:t>
            </a:r>
          </a:p>
          <a:p>
            <a:pPr marL="0" indent="0">
              <a:buNone/>
            </a:pP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en-US" sz="13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27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9496653" cy="572655"/>
          </a:xfrm>
        </p:spPr>
        <p:txBody>
          <a:bodyPr>
            <a:normAutofit/>
          </a:bodyPr>
          <a:lstStyle/>
          <a:p>
            <a:pPr lvl="1"/>
            <a:r>
              <a:rPr lang="en-US" sz="2400" dirty="0">
                <a:latin typeface="Times New Roman" panose="02020603050405020304" pitchFamily="18" charset="0"/>
                <a:cs typeface="Times New Roman" panose="02020603050405020304" pitchFamily="18" charset="0"/>
              </a:rPr>
              <a:t>With_&lt;lookups&gt;</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Available </a:t>
            </a:r>
            <a:r>
              <a:rPr lang="en-US" sz="1600" dirty="0">
                <a:solidFill>
                  <a:schemeClr val="accent1">
                    <a:lumMod val="40000"/>
                    <a:lumOff val="60000"/>
                  </a:schemeClr>
                </a:solidFill>
                <a:latin typeface="Times New Roman" panose="02020603050405020304" pitchFamily="18" charset="0"/>
                <a:cs typeface="Times New Roman" panose="02020603050405020304" pitchFamily="18" charset="0"/>
              </a:rPr>
              <a:t>with_&lt;lookups&gt; </a:t>
            </a:r>
            <a:r>
              <a:rPr lang="en-US" sz="1600" dirty="0">
                <a:latin typeface="Times New Roman" panose="02020603050405020304" pitchFamily="18" charset="0"/>
                <a:cs typeface="Times New Roman" panose="02020603050405020304" pitchFamily="18" charset="0"/>
              </a:rPr>
              <a:t>module in Ansible</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With_items</a:t>
            </a:r>
            <a:r>
              <a:rPr lang="en-US" sz="1800" dirty="0">
                <a:latin typeface="Times New Roman" panose="02020603050405020304" pitchFamily="18" charset="0"/>
                <a:cs typeface="Times New Roman" panose="02020603050405020304" pitchFamily="18" charset="0"/>
              </a:rPr>
              <a:t> – [</a:t>
            </a:r>
            <a:r>
              <a:rPr lang="en-US" sz="1800" dirty="0" err="1">
                <a:solidFill>
                  <a:schemeClr val="tx2"/>
                </a:solidFill>
                <a:latin typeface="Times New Roman" panose="02020603050405020304" pitchFamily="18" charset="0"/>
                <a:cs typeface="Times New Roman" panose="02020603050405020304" pitchFamily="18" charset="0"/>
              </a:rPr>
              <a:t>With_items</a:t>
            </a:r>
            <a:r>
              <a:rPr lang="en-US" sz="1800" dirty="0">
                <a:solidFill>
                  <a:schemeClr val="tx2"/>
                </a:solidFill>
                <a:latin typeface="Times New Roman" panose="02020603050405020304" pitchFamily="18" charset="0"/>
                <a:cs typeface="Times New Roman" panose="02020603050405020304" pitchFamily="18" charset="0"/>
              </a:rPr>
              <a:t> are used to loop through all the values provided in variable one by one]</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With_list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With_list</a:t>
            </a:r>
            <a:r>
              <a:rPr lang="en-US" sz="1800" dirty="0">
                <a:latin typeface="Times New Roman" panose="02020603050405020304" pitchFamily="18" charset="0"/>
                <a:cs typeface="Times New Roman" panose="02020603050405020304" pitchFamily="18" charset="0"/>
              </a:rPr>
              <a:t> are basically used to loop through the same as you feed unlike </a:t>
            </a:r>
            <a:r>
              <a:rPr lang="en-US" sz="1800" dirty="0" err="1">
                <a:latin typeface="Times New Roman" panose="02020603050405020304" pitchFamily="18" charset="0"/>
                <a:cs typeface="Times New Roman" panose="02020603050405020304" pitchFamily="18" charset="0"/>
              </a:rPr>
              <a:t>with_items</a:t>
            </a: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With_dict</a:t>
            </a:r>
            <a:r>
              <a:rPr lang="en-US" sz="1800" dirty="0">
                <a:latin typeface="Times New Roman" panose="02020603050405020304" pitchFamily="18" charset="0"/>
                <a:cs typeface="Times New Roman" panose="02020603050405020304" pitchFamily="18" charset="0"/>
              </a:rPr>
              <a:t> – [</a:t>
            </a:r>
            <a:r>
              <a:rPr lang="en-US" sz="1800" dirty="0">
                <a:solidFill>
                  <a:schemeClr val="tx2"/>
                </a:solidFill>
                <a:latin typeface="Times New Roman" panose="02020603050405020304" pitchFamily="18" charset="0"/>
                <a:cs typeface="Times New Roman" panose="02020603050405020304" pitchFamily="18" charset="0"/>
              </a:rPr>
              <a:t>This module is specifically used to loop through all the values inside the dictionary]</a:t>
            </a:r>
          </a:p>
          <a:p>
            <a:pPr lvl="1">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dictionary variable name has to be specified [The key and value will be available from </a:t>
            </a:r>
            <a:r>
              <a:rPr lang="en-US" dirty="0" err="1">
                <a:solidFill>
                  <a:schemeClr val="tx2"/>
                </a:solidFill>
                <a:latin typeface="Times New Roman" panose="02020603050405020304" pitchFamily="18" charset="0"/>
                <a:cs typeface="Times New Roman" panose="02020603050405020304" pitchFamily="18" charset="0"/>
              </a:rPr>
              <a:t>item.key</a:t>
            </a:r>
            <a:r>
              <a:rPr lang="en-US" dirty="0">
                <a:solidFill>
                  <a:schemeClr val="tx2"/>
                </a:solidFill>
                <a:latin typeface="Times New Roman" panose="02020603050405020304" pitchFamily="18" charset="0"/>
                <a:cs typeface="Times New Roman" panose="02020603050405020304" pitchFamily="18" charset="0"/>
              </a:rPr>
              <a:t> and </a:t>
            </a:r>
            <a:r>
              <a:rPr lang="en-US" dirty="0" err="1">
                <a:solidFill>
                  <a:schemeClr val="tx2"/>
                </a:solidFill>
                <a:latin typeface="Times New Roman" panose="02020603050405020304" pitchFamily="18" charset="0"/>
                <a:cs typeface="Times New Roman" panose="02020603050405020304" pitchFamily="18" charset="0"/>
              </a:rPr>
              <a:t>item.value</a:t>
            </a:r>
            <a:r>
              <a:rPr lang="en-US" dirty="0">
                <a:solidFill>
                  <a:schemeClr val="tx2"/>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Above all can be replaced with loop module which is released in Ansible 2.5, but end of the day module can be used based on your choice and based on your use case.</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1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11083636" cy="572655"/>
          </a:xfrm>
        </p:spPr>
        <p:txBody>
          <a:bodyPr>
            <a:normAutofit/>
          </a:bodyPr>
          <a:lstStyle/>
          <a:p>
            <a:pPr lvl="1"/>
            <a:r>
              <a:rPr lang="en-US" sz="2400" dirty="0">
                <a:latin typeface="Times New Roman" panose="02020603050405020304" pitchFamily="18" charset="0"/>
                <a:cs typeface="Times New Roman" panose="02020603050405020304" pitchFamily="18" charset="0"/>
              </a:rPr>
              <a:t>With_items</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a:bodyPr>
          <a:lstStyle/>
          <a:p>
            <a:pPr marL="0" indent="0">
              <a:lnSpc>
                <a:spcPct val="60000"/>
              </a:lnSpc>
              <a:buNone/>
            </a:pPr>
            <a:endParaRPr lang="en-US" u="sng" dirty="0">
              <a:latin typeface="Times New Roman" panose="02020603050405020304" pitchFamily="18" charset="0"/>
              <a:cs typeface="Times New Roman" panose="02020603050405020304" pitchFamily="18" charset="0"/>
            </a:endParaRPr>
          </a:p>
          <a:p>
            <a:pPr marL="0" indent="0">
              <a:lnSpc>
                <a:spcPct val="60000"/>
              </a:lnSpc>
              <a:buNone/>
            </a:pPr>
            <a:r>
              <a:rPr lang="en-US" u="sng" dirty="0">
                <a:latin typeface="Times New Roman" panose="02020603050405020304" pitchFamily="18" charset="0"/>
                <a:cs typeface="Times New Roman" panose="02020603050405020304" pitchFamily="18" charset="0"/>
              </a:rPr>
              <a:t>Example 1:</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name: "loop through list"</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msg: "An item: {{item}}"</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- 1</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- 2</a:t>
            </a:r>
          </a:p>
          <a:p>
            <a:pPr marL="0" indent="0">
              <a:lnSpc>
                <a:spcPct val="6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- 3</a:t>
            </a:r>
            <a:endParaRPr lang="en-US" u="sng" dirty="0">
              <a:latin typeface="Times New Roman" panose="02020603050405020304" pitchFamily="18" charset="0"/>
              <a:cs typeface="Times New Roman" panose="02020603050405020304" pitchFamily="18" charset="0"/>
            </a:endParaRPr>
          </a:p>
          <a:p>
            <a:pPr marL="0" indent="0">
              <a:buNone/>
            </a:pPr>
            <a:r>
              <a:rPr lang="en-US" u="sng" dirty="0">
                <a:latin typeface="Times New Roman" panose="02020603050405020304" pitchFamily="18" charset="0"/>
                <a:cs typeface="Times New Roman" panose="02020603050405020304" pitchFamily="18" charset="0"/>
              </a:rPr>
              <a:t>Example 2:</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name: add several users</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user:</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name: "{{ item }}"</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groups: "wheel"</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state: present</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testuser1</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testuser2</a:t>
            </a: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99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11083636" cy="572655"/>
          </a:xfrm>
        </p:spPr>
        <p:txBody>
          <a:bodyPr>
            <a:normAutofit/>
          </a:bodyPr>
          <a:lstStyle/>
          <a:p>
            <a:pPr lvl="1"/>
            <a:r>
              <a:rPr lang="en-US" sz="24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fontScale="92500" lnSpcReduction="10000"/>
          </a:bodyPr>
          <a:lstStyle/>
          <a:p>
            <a:pPr marL="0" indent="0">
              <a:lnSpc>
                <a:spcPct val="60000"/>
              </a:lnSpc>
              <a:buNone/>
            </a:pPr>
            <a:endParaRPr lang="en-US" u="sng" dirty="0">
              <a:latin typeface="Times New Roman" panose="02020603050405020304" pitchFamily="18" charset="0"/>
              <a:cs typeface="Times New Roman" panose="02020603050405020304" pitchFamily="18" charset="0"/>
            </a:endParaRPr>
          </a:p>
          <a:p>
            <a:pPr marL="0" indent="0">
              <a:lnSpc>
                <a:spcPct val="60000"/>
              </a:lnSpc>
              <a:buNone/>
            </a:pPr>
            <a:r>
              <a:rPr lang="en-US" u="sng" dirty="0">
                <a:latin typeface="Times New Roman" panose="02020603050405020304" pitchFamily="18" charset="0"/>
                <a:cs typeface="Times New Roman" panose="02020603050405020304" pitchFamily="18" charset="0"/>
              </a:rPr>
              <a:t>Example 3:</a:t>
            </a:r>
          </a:p>
          <a:p>
            <a:pPr marL="0" indent="0">
              <a:lnSpc>
                <a:spcPct val="6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name: "loop through list from a variable"</a:t>
            </a:r>
          </a:p>
          <a:p>
            <a:pPr marL="0" indent="0">
              <a:lnSpc>
                <a:spcPct val="6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lnSpc>
                <a:spcPct val="6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msg</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"An item: {{ item }}"</a:t>
            </a:r>
          </a:p>
          <a:p>
            <a:pPr marL="0" indent="0">
              <a:lnSpc>
                <a:spcPct val="6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somelist</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r>
              <a:rPr lang="en-US" u="sng" dirty="0">
                <a:latin typeface="Times New Roman" panose="02020603050405020304" pitchFamily="18" charset="0"/>
                <a:cs typeface="Times New Roman" panose="02020603050405020304" pitchFamily="18" charset="0"/>
              </a:rPr>
              <a:t>Example 4:</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name: more complex items to add several users</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user:</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name: "{{ item.name }}"</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uid</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item.uid</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groups: "{{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item.groups</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state: present</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 { name: testuser1,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uid</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1002, groups: "wheel, staff" }</a:t>
            </a:r>
          </a:p>
          <a:p>
            <a:pPr marL="57150" indent="0">
              <a:buNone/>
            </a:pP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 { name: testuser2, </a:t>
            </a:r>
            <a:r>
              <a:rPr lang="en-US" sz="2100" dirty="0" err="1">
                <a:solidFill>
                  <a:schemeClr val="accent1">
                    <a:lumMod val="40000"/>
                    <a:lumOff val="60000"/>
                  </a:schemeClr>
                </a:solidFill>
                <a:latin typeface="Times New Roman" panose="02020603050405020304" pitchFamily="18" charset="0"/>
                <a:cs typeface="Times New Roman" panose="02020603050405020304" pitchFamily="18" charset="0"/>
              </a:rPr>
              <a:t>uid</a:t>
            </a:r>
            <a:r>
              <a:rPr lang="en-US" sz="2100" dirty="0">
                <a:solidFill>
                  <a:schemeClr val="accent1">
                    <a:lumMod val="40000"/>
                    <a:lumOff val="60000"/>
                  </a:schemeClr>
                </a:solidFill>
                <a:latin typeface="Times New Roman" panose="02020603050405020304" pitchFamily="18" charset="0"/>
                <a:cs typeface="Times New Roman" panose="02020603050405020304" pitchFamily="18" charset="0"/>
              </a:rPr>
              <a:t>: 1003, groups: staff }</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78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9496653" cy="572655"/>
          </a:xfrm>
        </p:spPr>
        <p:txBody>
          <a:bodyPr>
            <a:normAutofit/>
          </a:bodyPr>
          <a:lstStyle/>
          <a:p>
            <a:pPr lvl="1"/>
            <a:r>
              <a:rPr lang="en-US" sz="2400"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a:bodyPr>
          <a:lstStyle/>
          <a:p>
            <a:pPr marL="0" indent="0">
              <a:lnSpc>
                <a:spcPct val="60000"/>
              </a:lnSpc>
              <a:buNone/>
            </a:pPr>
            <a:endParaRPr lang="en-US" u="sng" dirty="0">
              <a:latin typeface="Times New Roman" panose="02020603050405020304" pitchFamily="18" charset="0"/>
              <a:cs typeface="Times New Roman" panose="02020603050405020304" pitchFamily="18" charset="0"/>
            </a:endParaRPr>
          </a:p>
          <a:p>
            <a:pPr marL="0" indent="0">
              <a:lnSpc>
                <a:spcPct val="60000"/>
              </a:lnSpc>
              <a:buNone/>
            </a:pPr>
            <a:r>
              <a:rPr lang="en-US" u="sng" dirty="0">
                <a:latin typeface="Times New Roman" panose="02020603050405020304" pitchFamily="18" charset="0"/>
                <a:cs typeface="Times New Roman" panose="02020603050405020304" pitchFamily="18" charset="0"/>
              </a:rPr>
              <a:t>Example 5:</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tasks:</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yum: name={{ item }} state=present</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httpd</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ntp</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79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9496653" cy="572655"/>
          </a:xfrm>
        </p:spPr>
        <p:txBody>
          <a:bodyPr>
            <a:normAutofit/>
          </a:bodyPr>
          <a:lstStyle/>
          <a:p>
            <a:pPr lvl="1"/>
            <a:r>
              <a:rPr lang="en-US" sz="2400" dirty="0" err="1">
                <a:latin typeface="Times New Roman" panose="02020603050405020304" pitchFamily="18" charset="0"/>
                <a:cs typeface="Times New Roman" panose="02020603050405020304" pitchFamily="18" charset="0"/>
              </a:rPr>
              <a:t>With_list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a:bodyPr>
          <a:lstStyle/>
          <a:p>
            <a:pPr marL="0" indent="0">
              <a:lnSpc>
                <a:spcPct val="60000"/>
              </a:lnSpc>
              <a:buNone/>
            </a:pPr>
            <a:endParaRPr lang="en-US" u="sng" dirty="0">
              <a:latin typeface="Times New Roman" panose="02020603050405020304" pitchFamily="18" charset="0"/>
              <a:cs typeface="Times New Roman" panose="02020603050405020304" pitchFamily="18" charset="0"/>
            </a:endParaRPr>
          </a:p>
          <a:p>
            <a:pPr marL="0" indent="0">
              <a:lnSpc>
                <a:spcPct val="60000"/>
              </a:lnSpc>
              <a:buNone/>
            </a:pPr>
            <a:r>
              <a:rPr lang="en-US" u="sng" dirty="0">
                <a:latin typeface="Times New Roman" panose="02020603050405020304" pitchFamily="18" charset="0"/>
                <a:cs typeface="Times New Roman" panose="02020603050405020304" pitchFamily="18" charset="0"/>
              </a:rPr>
              <a:t>Example 1:</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name: unlike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with_items</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you will get 3 items from this loop, the 2nd one being a list</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debug: var=item</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IN" dirty="0" err="1">
                <a:solidFill>
                  <a:schemeClr val="accent1">
                    <a:lumMod val="40000"/>
                    <a:lumOff val="60000"/>
                  </a:schemeClr>
                </a:solidFill>
                <a:latin typeface="Times New Roman" panose="02020603050405020304" pitchFamily="18" charset="0"/>
                <a:cs typeface="Times New Roman" panose="02020603050405020304" pitchFamily="18" charset="0"/>
              </a:rPr>
              <a:t>with_list</a:t>
            </a: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- 1</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[2,3]</a:t>
            </a:r>
          </a:p>
          <a:p>
            <a:pPr marL="0" indent="0">
              <a:lnSpc>
                <a:spcPct val="70000"/>
              </a:lnSpc>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    - 4</a:t>
            </a:r>
          </a:p>
          <a:p>
            <a:pPr marL="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4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A743-7CBF-4061-A70F-C9E6AA99482E}"/>
              </a:ext>
            </a:extLst>
          </p:cNvPr>
          <p:cNvSpPr>
            <a:spLocks noGrp="1"/>
          </p:cNvSpPr>
          <p:nvPr>
            <p:ph type="title"/>
          </p:nvPr>
        </p:nvSpPr>
        <p:spPr>
          <a:xfrm>
            <a:off x="554182" y="203200"/>
            <a:ext cx="9496653" cy="572655"/>
          </a:xfrm>
        </p:spPr>
        <p:txBody>
          <a:bodyPr>
            <a:normAutofit/>
          </a:bodyPr>
          <a:lstStyle/>
          <a:p>
            <a:pPr lvl="1"/>
            <a:r>
              <a:rPr lang="en-US" sz="2400" dirty="0" err="1">
                <a:latin typeface="Times New Roman" panose="02020603050405020304" pitchFamily="18" charset="0"/>
                <a:cs typeface="Times New Roman" panose="02020603050405020304" pitchFamily="18" charset="0"/>
              </a:rPr>
              <a:t>With_dict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A52E3-DD93-426A-9FAA-FC44C703E55B}"/>
              </a:ext>
            </a:extLst>
          </p:cNvPr>
          <p:cNvSpPr>
            <a:spLocks noGrp="1"/>
          </p:cNvSpPr>
          <p:nvPr>
            <p:ph idx="1"/>
          </p:nvPr>
        </p:nvSpPr>
        <p:spPr>
          <a:xfrm>
            <a:off x="554182" y="775855"/>
            <a:ext cx="10900399" cy="5978906"/>
          </a:xfrm>
        </p:spPr>
        <p:txBody>
          <a:bodyPr>
            <a:normAutofit fontScale="92500" lnSpcReduction="20000"/>
          </a:bodyPr>
          <a:lstStyle/>
          <a:p>
            <a:pPr marL="0" indent="0">
              <a:lnSpc>
                <a:spcPct val="60000"/>
              </a:lnSpc>
              <a:buNone/>
            </a:pPr>
            <a:endParaRPr lang="en-US" u="sng" dirty="0">
              <a:latin typeface="Times New Roman" panose="02020603050405020304" pitchFamily="18" charset="0"/>
              <a:cs typeface="Times New Roman" panose="02020603050405020304" pitchFamily="18" charset="0"/>
            </a:endParaRPr>
          </a:p>
          <a:p>
            <a:pPr marL="0" indent="0">
              <a:lnSpc>
                <a:spcPct val="60000"/>
              </a:lnSpc>
              <a:buNone/>
            </a:pPr>
            <a:r>
              <a:rPr lang="en-US" u="sng" dirty="0">
                <a:latin typeface="Times New Roman" panose="02020603050405020304" pitchFamily="18" charset="0"/>
                <a:cs typeface="Times New Roman" panose="02020603050405020304" pitchFamily="18" charset="0"/>
              </a:rPr>
              <a:t>Example 1:</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tasks:</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name: Print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Dictonary</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debug:</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msg: "{{ item }}“ or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item.key</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or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item.value</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0" indent="0">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with_dict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Designer: 'Guido van Rossum', Developer: 'Python Software', OS: 'Cross-platform' }</a:t>
            </a:r>
          </a:p>
          <a:p>
            <a:pPr marL="0" indent="0">
              <a:buNone/>
            </a:pPr>
            <a:r>
              <a:rPr lang="en-US" u="sng" dirty="0">
                <a:latin typeface="Times New Roman" panose="02020603050405020304" pitchFamily="18" charset="0"/>
                <a:cs typeface="Times New Roman" panose="02020603050405020304" pitchFamily="18" charset="0"/>
              </a:rPr>
              <a:t>Example 2: </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vars:</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package:</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apache: httpd</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mail: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ntp</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tasks:</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name: Install packages</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yum:</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name: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item.value</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state: present</a:t>
            </a:r>
          </a:p>
          <a:p>
            <a:pPr marL="0" indent="0">
              <a:lnSpc>
                <a:spcPct val="80000"/>
              </a:lnSpc>
              <a:buNone/>
            </a:pP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with_dict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 package }}"</a:t>
            </a:r>
          </a:p>
          <a:p>
            <a:pPr marL="57150" indent="0">
              <a:buNone/>
            </a:pPr>
            <a:endParaRPr lang="en-US" u="sng" dirty="0">
              <a:latin typeface="Times New Roman" panose="02020603050405020304" pitchFamily="18" charset="0"/>
              <a:cs typeface="Times New Roman" panose="02020603050405020304" pitchFamily="18" charset="0"/>
            </a:endParaRPr>
          </a:p>
          <a:p>
            <a:pPr marL="57150" indent="0">
              <a:buNone/>
            </a:pPr>
            <a:endParaRPr lang="en-US" u="sng"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2836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1585</TotalTime>
  <Words>574</Words>
  <Application>Microsoft Office PowerPoint</Application>
  <PresentationFormat>Widescreen</PresentationFormat>
  <Paragraphs>134</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Century Gothic</vt:lpstr>
      <vt:lpstr>Times New Roman</vt:lpstr>
      <vt:lpstr>Wingdings</vt:lpstr>
      <vt:lpstr>Wingdings 3</vt:lpstr>
      <vt:lpstr>Office Theme</vt:lpstr>
      <vt:lpstr>Ion</vt:lpstr>
      <vt:lpstr>PowerPoint Presentation</vt:lpstr>
      <vt:lpstr>Topics Covered</vt:lpstr>
      <vt:lpstr>Loops</vt:lpstr>
      <vt:lpstr>With_&lt;lookups&gt;</vt:lpstr>
      <vt:lpstr>With_items</vt:lpstr>
      <vt:lpstr>Cont.…</vt:lpstr>
      <vt:lpstr>Cont..</vt:lpstr>
      <vt:lpstr>With_list</vt:lpstr>
      <vt:lpstr>With_dict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THANGAVEL</dc:creator>
  <cp:lastModifiedBy>Thangavel, Prabhu</cp:lastModifiedBy>
  <cp:revision>141</cp:revision>
  <dcterms:created xsi:type="dcterms:W3CDTF">2019-08-19T11:39:18Z</dcterms:created>
  <dcterms:modified xsi:type="dcterms:W3CDTF">2020-07-29T17:03:59Z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b9220-a04a-4f06-aab9-80cbe5287fb3_Enabled">
    <vt:lpwstr>True</vt:lpwstr>
  </property>
  <property fmtid="{D5CDD505-2E9C-101B-9397-08002B2CF9AE}" pid="3" name="MSIP_Label_d2db9220-a04a-4f06-aab9-80cbe5287fb3_SiteId">
    <vt:lpwstr>b3f4f7c2-72ce-4192-aba4-d6c7719b5766</vt:lpwstr>
  </property>
  <property fmtid="{D5CDD505-2E9C-101B-9397-08002B2CF9AE}" pid="4" name="MSIP_Label_d2db9220-a04a-4f06-aab9-80cbe5287fb3_Owner">
    <vt:lpwstr>prabhu.thangavel@amadeus.com</vt:lpwstr>
  </property>
  <property fmtid="{D5CDD505-2E9C-101B-9397-08002B2CF9AE}" pid="5" name="MSIP_Label_d2db9220-a04a-4f06-aab9-80cbe5287fb3_SetDate">
    <vt:lpwstr>2019-08-19T11:40:24.9526996Z</vt:lpwstr>
  </property>
  <property fmtid="{D5CDD505-2E9C-101B-9397-08002B2CF9AE}" pid="6" name="MSIP_Label_d2db9220-a04a-4f06-aab9-80cbe5287fb3_Name">
    <vt:lpwstr>Restricted</vt:lpwstr>
  </property>
  <property fmtid="{D5CDD505-2E9C-101B-9397-08002B2CF9AE}" pid="7" name="MSIP_Label_d2db9220-a04a-4f06-aab9-80cbe5287fb3_Application">
    <vt:lpwstr>Microsoft Azure Information Protection</vt:lpwstr>
  </property>
  <property fmtid="{D5CDD505-2E9C-101B-9397-08002B2CF9AE}" pid="8" name="MSIP_Label_d2db9220-a04a-4f06-aab9-80cbe5287fb3_ActionId">
    <vt:lpwstr>879bf089-321a-4201-82fd-b93514d8535a</vt:lpwstr>
  </property>
  <property fmtid="{D5CDD505-2E9C-101B-9397-08002B2CF9AE}" pid="9" name="MSIP_Label_d2db9220-a04a-4f06-aab9-80cbe5287fb3_Extended_MSFT_Method">
    <vt:lpwstr>Automatic</vt:lpwstr>
  </property>
  <property fmtid="{D5CDD505-2E9C-101B-9397-08002B2CF9AE}" pid="10" name="Sensitivity">
    <vt:lpwstr>Restricted</vt:lpwstr>
  </property>
</Properties>
</file>