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7" r:id="rId3"/>
    <p:sldId id="258" r:id="rId4"/>
    <p:sldId id="265" r:id="rId5"/>
    <p:sldId id="266" r:id="rId6"/>
    <p:sldId id="272" r:id="rId7"/>
    <p:sldId id="269" r:id="rId8"/>
    <p:sldId id="270" r:id="rId9"/>
    <p:sldId id="271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rabhu THANGAVEL" initials="PT" lastIdx="0" clrIdx="0">
    <p:extLst>
      <p:ext uri="{19B8F6BF-5375-455C-9EA6-DF929625EA0E}">
        <p15:presenceInfo xmlns:p15="http://schemas.microsoft.com/office/powerpoint/2012/main" userId="Prabhu THANGAVE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AA1659B-8C01-48D4-9DA4-B1E44874FF90}" v="1" dt="2020-07-29T17:42:09.6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commentAuthors" Target="commentAuthors.xml"/><Relationship Id="rId17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angavel, Prabhu" userId="3e579001-273a-496a-ad86-41a8219b525d" providerId="ADAL" clId="{CAA1659B-8C01-48D4-9DA4-B1E44874FF90}"/>
    <pc:docChg chg="custSel modSld">
      <pc:chgData name="Thangavel, Prabhu" userId="3e579001-273a-496a-ad86-41a8219b525d" providerId="ADAL" clId="{CAA1659B-8C01-48D4-9DA4-B1E44874FF90}" dt="2020-07-29T17:42:21.800" v="23" actId="108"/>
      <pc:docMkLst>
        <pc:docMk/>
      </pc:docMkLst>
      <pc:sldChg chg="modSp">
        <pc:chgData name="Thangavel, Prabhu" userId="3e579001-273a-496a-ad86-41a8219b525d" providerId="ADAL" clId="{CAA1659B-8C01-48D4-9DA4-B1E44874FF90}" dt="2020-07-27T09:07:05.921" v="20" actId="5793"/>
        <pc:sldMkLst>
          <pc:docMk/>
          <pc:sldMk cId="4071541795" sldId="264"/>
        </pc:sldMkLst>
        <pc:spChg chg="mod">
          <ac:chgData name="Thangavel, Prabhu" userId="3e579001-273a-496a-ad86-41a8219b525d" providerId="ADAL" clId="{CAA1659B-8C01-48D4-9DA4-B1E44874FF90}" dt="2020-07-27T09:07:05.921" v="20" actId="5793"/>
          <ac:spMkLst>
            <pc:docMk/>
            <pc:sldMk cId="4071541795" sldId="264"/>
            <ac:spMk id="2" creationId="{DFACE85B-2A9A-49FF-8D03-1995C87B6CA3}"/>
          </ac:spMkLst>
        </pc:spChg>
      </pc:sldChg>
      <pc:sldChg chg="modSp">
        <pc:chgData name="Thangavel, Prabhu" userId="3e579001-273a-496a-ad86-41a8219b525d" providerId="ADAL" clId="{CAA1659B-8C01-48D4-9DA4-B1E44874FF90}" dt="2020-07-27T09:03:58.270" v="0" actId="6549"/>
        <pc:sldMkLst>
          <pc:docMk/>
          <pc:sldMk cId="3920864204" sldId="265"/>
        </pc:sldMkLst>
        <pc:spChg chg="mod">
          <ac:chgData name="Thangavel, Prabhu" userId="3e579001-273a-496a-ad86-41a8219b525d" providerId="ADAL" clId="{CAA1659B-8C01-48D4-9DA4-B1E44874FF90}" dt="2020-07-27T09:03:58.270" v="0" actId="6549"/>
          <ac:spMkLst>
            <pc:docMk/>
            <pc:sldMk cId="3920864204" sldId="265"/>
            <ac:spMk id="3" creationId="{BB1A52E3-DD93-426A-9FAA-FC44C703E55B}"/>
          </ac:spMkLst>
        </pc:spChg>
      </pc:sldChg>
      <pc:sldChg chg="modSp">
        <pc:chgData name="Thangavel, Prabhu" userId="3e579001-273a-496a-ad86-41a8219b525d" providerId="ADAL" clId="{CAA1659B-8C01-48D4-9DA4-B1E44874FF90}" dt="2020-07-27T09:04:23.643" v="1" actId="6549"/>
        <pc:sldMkLst>
          <pc:docMk/>
          <pc:sldMk cId="1390605249" sldId="266"/>
        </pc:sldMkLst>
        <pc:spChg chg="mod">
          <ac:chgData name="Thangavel, Prabhu" userId="3e579001-273a-496a-ad86-41a8219b525d" providerId="ADAL" clId="{CAA1659B-8C01-48D4-9DA4-B1E44874FF90}" dt="2020-07-27T09:04:23.643" v="1" actId="6549"/>
          <ac:spMkLst>
            <pc:docMk/>
            <pc:sldMk cId="1390605249" sldId="266"/>
            <ac:spMk id="3" creationId="{BB1A52E3-DD93-426A-9FAA-FC44C703E55B}"/>
          </ac:spMkLst>
        </pc:spChg>
      </pc:sldChg>
      <pc:sldChg chg="modSp">
        <pc:chgData name="Thangavel, Prabhu" userId="3e579001-273a-496a-ad86-41a8219b525d" providerId="ADAL" clId="{CAA1659B-8C01-48D4-9DA4-B1E44874FF90}" dt="2020-07-27T09:05:52.449" v="9" actId="14100"/>
        <pc:sldMkLst>
          <pc:docMk/>
          <pc:sldMk cId="2446965634" sldId="269"/>
        </pc:sldMkLst>
        <pc:spChg chg="mod">
          <ac:chgData name="Thangavel, Prabhu" userId="3e579001-273a-496a-ad86-41a8219b525d" providerId="ADAL" clId="{CAA1659B-8C01-48D4-9DA4-B1E44874FF90}" dt="2020-07-27T09:05:52.449" v="9" actId="14100"/>
          <ac:spMkLst>
            <pc:docMk/>
            <pc:sldMk cId="2446965634" sldId="269"/>
            <ac:spMk id="3" creationId="{BB1A52E3-DD93-426A-9FAA-FC44C703E55B}"/>
          </ac:spMkLst>
        </pc:spChg>
      </pc:sldChg>
      <pc:sldChg chg="modSp">
        <pc:chgData name="Thangavel, Prabhu" userId="3e579001-273a-496a-ad86-41a8219b525d" providerId="ADAL" clId="{CAA1659B-8C01-48D4-9DA4-B1E44874FF90}" dt="2020-07-29T17:42:21.800" v="23" actId="108"/>
        <pc:sldMkLst>
          <pc:docMk/>
          <pc:sldMk cId="3701228707" sldId="270"/>
        </pc:sldMkLst>
        <pc:spChg chg="mod">
          <ac:chgData name="Thangavel, Prabhu" userId="3e579001-273a-496a-ad86-41a8219b525d" providerId="ADAL" clId="{CAA1659B-8C01-48D4-9DA4-B1E44874FF90}" dt="2020-07-29T17:42:21.800" v="23" actId="108"/>
          <ac:spMkLst>
            <pc:docMk/>
            <pc:sldMk cId="3701228707" sldId="270"/>
            <ac:spMk id="3" creationId="{BB1A52E3-DD93-426A-9FAA-FC44C703E55B}"/>
          </ac:spMkLst>
        </pc:spChg>
      </pc:sldChg>
      <pc:sldChg chg="modSp">
        <pc:chgData name="Thangavel, Prabhu" userId="3e579001-273a-496a-ad86-41a8219b525d" providerId="ADAL" clId="{CAA1659B-8C01-48D4-9DA4-B1E44874FF90}" dt="2020-07-27T09:05:00.249" v="7" actId="20577"/>
        <pc:sldMkLst>
          <pc:docMk/>
          <pc:sldMk cId="3322150698" sldId="272"/>
        </pc:sldMkLst>
        <pc:spChg chg="mod">
          <ac:chgData name="Thangavel, Prabhu" userId="3e579001-273a-496a-ad86-41a8219b525d" providerId="ADAL" clId="{CAA1659B-8C01-48D4-9DA4-B1E44874FF90}" dt="2020-07-27T09:05:00.249" v="7" actId="20577"/>
          <ac:spMkLst>
            <pc:docMk/>
            <pc:sldMk cId="3322150698" sldId="272"/>
            <ac:spMk id="3" creationId="{BB1A52E3-DD93-426A-9FAA-FC44C703E55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FFC44-E6C7-45E8-A76E-63E55E2E0A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B69A89-B169-4547-8BA2-8019FFE956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E16FA4-BB40-485D-9670-25FCD801D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14F58-321C-4544-BFF2-13935C72F653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5A1ABE-196A-43F6-89F1-3C72C5349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8D8BA-9570-4C5D-97A3-2CA8969DA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0E82-2747-4EE6-9F27-11DFC0362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780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0755F-0000-4612-9411-D8EA725BB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9929C3-A96D-4DDE-94C5-CABA752F46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921683-C7B2-4D49-A74D-CCE6D90CF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14F58-321C-4544-BFF2-13935C72F653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382A07-383A-4A38-86E1-838E23B2B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F0AC64-17A2-46EC-8E34-3095C0A39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0E82-2747-4EE6-9F27-11DFC0362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485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315839-D92B-41AC-B3DE-281C2ACEFE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866824-98C4-4396-B34A-9DCC33E796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93C360-BFAD-436A-999B-F64BF3EFF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14F58-321C-4544-BFF2-13935C72F653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19F470-DFEA-4CF1-B91F-8058002E3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842973-A649-45DD-BA26-0B06F9C1B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0E82-2747-4EE6-9F27-11DFC0362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6581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861D-CBC6-429E-8625-805733661210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6041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861D-CBC6-429E-8625-805733661210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163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861D-CBC6-429E-8625-805733661210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6253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861D-CBC6-429E-8625-805733661210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3623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861D-CBC6-429E-8625-805733661210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5179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861D-CBC6-429E-8625-805733661210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10897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861D-CBC6-429E-8625-805733661210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3938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861D-CBC6-429E-8625-805733661210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909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FD481-0C75-4F6B-B921-2491CFD73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44D54-DA97-4ECB-8F23-91B4D0363B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70D53B-D060-41C4-A449-1F51A9592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14F58-321C-4544-BFF2-13935C72F653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B6CB55-883B-4ACC-AB73-9544BCB5C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369B4A-53C4-4F88-9501-685A6637F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0E82-2747-4EE6-9F27-11DFC0362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68207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861D-CBC6-429E-8625-805733661210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84890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861D-CBC6-429E-8625-805733661210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5791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861D-CBC6-429E-8625-805733661210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22022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861D-CBC6-429E-8625-805733661210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4983640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861D-CBC6-429E-8625-805733661210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46511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861D-CBC6-429E-8625-805733661210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20277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861D-CBC6-429E-8625-805733661210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68318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861D-CBC6-429E-8625-805733661210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84113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861D-CBC6-429E-8625-805733661210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852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630D4-25B2-465D-9069-0AE3F4367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34CD14-7995-44FC-AF6A-CEF46E246B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4643C5-04D1-4212-907C-06CCF9A48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14F58-321C-4544-BFF2-13935C72F653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078BF-AC19-40A1-B0BD-15C822669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5E45C5-4A9C-463C-B3F3-23A0017F2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0E82-2747-4EE6-9F27-11DFC0362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256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7A658-C266-47F0-A64E-5F64E1F69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F381A-B925-495D-A1B6-9B19E3B0F1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8030F8-3261-4E3F-8616-33F95FAD94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F831-E03C-45C1-9463-0A132A42D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14F58-321C-4544-BFF2-13935C72F653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AB8D1A-9821-44BA-9DF7-68FD5A153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F7C2E6-8B35-45A4-94D0-0C08EF28D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0E82-2747-4EE6-9F27-11DFC0362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88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53DC6-293E-4249-A8F6-65D44BF81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C48199-D868-43D7-8642-7C35EA5FD8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B79BD1-1AA6-4C9D-838D-A3F0D5039F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815540-402F-4630-87EE-2E3516D36A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BB892E-85E7-47FA-900F-0F7AEA7F98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D6E09C-E52B-4509-B180-D53A4A9CA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14F58-321C-4544-BFF2-13935C72F653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52F293-172D-4E8C-B6E5-59C4958C6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9DBA98-35FF-49A0-A939-F45D83A12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0E82-2747-4EE6-9F27-11DFC0362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110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CB9C4-E724-4208-9EC6-84ED68AD2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7580C7-9EB5-4858-9706-E892211A1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14F58-321C-4544-BFF2-13935C72F653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F33ACA-3785-4A0C-AFC2-A1262A416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273C45-0D73-4C41-9F62-8395C1388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0E82-2747-4EE6-9F27-11DFC0362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63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D103AE-CBFE-46B7-A331-C43DE3FE0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14F58-321C-4544-BFF2-13935C72F653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EE5EE9-CA84-4371-A1C0-16AF8CD1B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4244FC-CEDF-409A-95E0-2FAE371CB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0E82-2747-4EE6-9F27-11DFC0362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96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DAF25-BD5F-4651-AE7E-0A4996C40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9DD24-2A9D-4A99-BBB7-820D142F9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FC01AC-420C-4AB1-A489-6A972ADA3D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5029DD-1BDB-4DAE-8ECF-3956BF6CA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14F58-321C-4544-BFF2-13935C72F653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A07FBB-525E-48F8-95F6-E78955ACD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5D4D3E-1DAA-4E01-A378-3578BC3FC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0E82-2747-4EE6-9F27-11DFC0362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250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1997D-5C58-4825-AF3F-2EF80D9AB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8E1C5B-F4D3-4DD5-BF01-28FCE690AA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04F871-6B57-44AE-B7B7-15977D5EE5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F0D6BF-0583-40CB-BAF3-7423EC6BC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14F58-321C-4544-BFF2-13935C72F653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33CAC3-EC47-4E55-B189-5CDC115F9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979152-B226-490C-BC1D-C12248BA9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0E82-2747-4EE6-9F27-11DFC0362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996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2FB07B-70A0-4BF4-A002-40F08D2EB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3091EA-FAA8-43EE-9044-5E760F8BF1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9B373F-E7ED-41F9-A604-2EA4F76F67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714F58-321C-4544-BFF2-13935C72F653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721C78-79EE-4F32-AB68-0046859118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8ED70-7F03-4307-852E-FC154EC543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F70E82-2747-4EE6-9F27-11DFC0362E2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MSIPCMContentMarking" descr="{&quot;HashCode&quot;:-980460767,&quot;Placement&quot;:&quot;Header&quot;}">
            <a:extLst>
              <a:ext uri="{FF2B5EF4-FFF2-40B4-BE49-F238E27FC236}">
                <a16:creationId xmlns:a16="http://schemas.microsoft.com/office/drawing/2014/main" id="{A0720609-53D1-4D07-9E36-FADFB7699853}"/>
              </a:ext>
            </a:extLst>
          </p:cNvPr>
          <p:cNvSpPr txBox="1"/>
          <p:nvPr userDrawn="1"/>
        </p:nvSpPr>
        <p:spPr>
          <a:xfrm>
            <a:off x="10002555" y="0"/>
            <a:ext cx="2189445" cy="2965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200">
                <a:solidFill>
                  <a:srgbClr val="FF8C00"/>
                </a:solidFill>
                <a:latin typeface="Calibri" panose="020F0502020204030204" pitchFamily="34" charset="0"/>
              </a:rPr>
              <a:t>CONFIDENTIAL &amp; RESTRICTED</a:t>
            </a:r>
          </a:p>
        </p:txBody>
      </p:sp>
    </p:spTree>
    <p:extLst>
      <p:ext uri="{BB962C8B-B14F-4D97-AF65-F5344CB8AC3E}">
        <p14:creationId xmlns:p14="http://schemas.microsoft.com/office/powerpoint/2010/main" val="3276891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452861D-CBC6-429E-8625-805733661210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MSIPCMContentMarking" descr="{&quot;HashCode&quot;:-980460767,&quot;Placement&quot;:&quot;Header&quot;}">
            <a:extLst>
              <a:ext uri="{FF2B5EF4-FFF2-40B4-BE49-F238E27FC236}">
                <a16:creationId xmlns:a16="http://schemas.microsoft.com/office/drawing/2014/main" id="{949A7C70-CB61-44DC-9F5C-4F7198085415}"/>
              </a:ext>
            </a:extLst>
          </p:cNvPr>
          <p:cNvSpPr txBox="1"/>
          <p:nvPr userDrawn="1"/>
        </p:nvSpPr>
        <p:spPr>
          <a:xfrm>
            <a:off x="10002555" y="0"/>
            <a:ext cx="2189445" cy="2965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200">
                <a:solidFill>
                  <a:srgbClr val="FF8C00"/>
                </a:solidFill>
                <a:latin typeface="Calibri" panose="020F0502020204030204" pitchFamily="34" charset="0"/>
              </a:rPr>
              <a:t>CONFIDENTIAL &amp; RESTRICTED</a:t>
            </a:r>
          </a:p>
        </p:txBody>
      </p:sp>
    </p:spTree>
    <p:extLst>
      <p:ext uri="{BB962C8B-B14F-4D97-AF65-F5344CB8AC3E}">
        <p14:creationId xmlns:p14="http://schemas.microsoft.com/office/powerpoint/2010/main" val="23252705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E34A0-8F5A-4976-B0BE-9D9E6B9797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586EA8-C2AB-4B68-A691-07848D8A9D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b="1" dirty="0"/>
          </a:p>
          <a:p>
            <a:endParaRPr lang="en-US" b="1" dirty="0"/>
          </a:p>
        </p:txBody>
      </p:sp>
      <p:pic>
        <p:nvPicPr>
          <p:cNvPr id="1026" name="Picture 2" descr="Image result for ansible">
            <a:extLst>
              <a:ext uri="{FF2B5EF4-FFF2-40B4-BE49-F238E27FC236}">
                <a16:creationId xmlns:a16="http://schemas.microsoft.com/office/drawing/2014/main" id="{2C2B1A01-BE1E-4474-B810-261644237B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6147" y="1545880"/>
            <a:ext cx="2363274" cy="2908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0338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6A743-7CBF-4061-A70F-C9E6AA994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10" y="138545"/>
            <a:ext cx="9921526" cy="674255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Topics Covered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A52E3-DD93-426A-9FAA-FC44C703E5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382" y="738909"/>
            <a:ext cx="9725891" cy="5504873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Standard loops</a:t>
            </a:r>
          </a:p>
          <a:p>
            <a:pPr marL="457200" lvl="1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Iterating over a list of hashes</a:t>
            </a:r>
          </a:p>
          <a:p>
            <a:pPr marL="457200" lvl="1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Registering variable with a loop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Looping over inventory 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Limiting loop output with label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Pausing within a loop</a:t>
            </a:r>
          </a:p>
          <a:p>
            <a:pPr marL="457200" lvl="1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2763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6A743-7CBF-4061-A70F-C9E6AA994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10" y="138545"/>
            <a:ext cx="9921526" cy="674255"/>
          </a:xfrm>
        </p:spPr>
        <p:txBody>
          <a:bodyPr>
            <a:normAutofit/>
          </a:bodyPr>
          <a:lstStyle/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Standard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A52E3-DD93-426A-9FAA-FC44C703E5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382" y="738909"/>
            <a:ext cx="9725891" cy="5504873"/>
          </a:xfrm>
        </p:spPr>
        <p:txBody>
          <a:bodyPr>
            <a:normAutofit/>
          </a:bodyPr>
          <a:lstStyle/>
          <a:p>
            <a:pPr marL="0" lvl="1" indent="0">
              <a:lnSpc>
                <a:spcPct val="90000"/>
              </a:lnSpc>
              <a:buNone/>
            </a:pPr>
            <a:r>
              <a:rPr lang="en-US" sz="19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tasks:</a:t>
            </a:r>
          </a:p>
          <a:p>
            <a:pPr marL="0" lvl="1" indent="0">
              <a:lnSpc>
                <a:spcPct val="90000"/>
              </a:lnSpc>
              <a:buNone/>
            </a:pPr>
            <a:r>
              <a:rPr lang="en-US" sz="19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- name: add several users through loop</a:t>
            </a:r>
          </a:p>
          <a:p>
            <a:pPr marL="0" lvl="1" indent="0">
              <a:lnSpc>
                <a:spcPct val="90000"/>
              </a:lnSpc>
              <a:buNone/>
            </a:pPr>
            <a:r>
              <a:rPr lang="en-US" sz="19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user:</a:t>
            </a:r>
          </a:p>
          <a:p>
            <a:pPr marL="0" lvl="1" indent="0">
              <a:lnSpc>
                <a:spcPct val="90000"/>
              </a:lnSpc>
              <a:buNone/>
            </a:pPr>
            <a:r>
              <a:rPr lang="en-US" sz="19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name: "{{ item }}"</a:t>
            </a:r>
          </a:p>
          <a:p>
            <a:pPr marL="0" lvl="1" indent="0">
              <a:lnSpc>
                <a:spcPct val="90000"/>
              </a:lnSpc>
              <a:buNone/>
            </a:pPr>
            <a:r>
              <a:rPr lang="en-US" sz="19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state: present</a:t>
            </a:r>
          </a:p>
          <a:p>
            <a:pPr marL="0" lvl="1" indent="0">
              <a:lnSpc>
                <a:spcPct val="90000"/>
              </a:lnSpc>
              <a:buNone/>
            </a:pPr>
            <a:r>
              <a:rPr lang="en-US" sz="19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groups: "wheel"</a:t>
            </a:r>
          </a:p>
          <a:p>
            <a:pPr marL="0" lvl="1" indent="0">
              <a:lnSpc>
                <a:spcPct val="90000"/>
              </a:lnSpc>
              <a:buNone/>
            </a:pPr>
            <a:r>
              <a:rPr lang="en-US" sz="19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loop:</a:t>
            </a:r>
          </a:p>
          <a:p>
            <a:pPr marL="0" lvl="1" indent="0">
              <a:lnSpc>
                <a:spcPct val="90000"/>
              </a:lnSpc>
              <a:buNone/>
            </a:pPr>
            <a:r>
              <a:rPr lang="en-US" sz="19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- </a:t>
            </a:r>
            <a:r>
              <a:rPr lang="en-US" sz="19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vijay</a:t>
            </a:r>
            <a:endParaRPr lang="en-US" sz="1900" dirty="0">
              <a:solidFill>
                <a:schemeClr val="accent1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indent="0">
              <a:lnSpc>
                <a:spcPct val="90000"/>
              </a:lnSpc>
              <a:buNone/>
            </a:pPr>
            <a:r>
              <a:rPr lang="en-US" sz="19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- </a:t>
            </a:r>
            <a:r>
              <a:rPr lang="en-US" sz="19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arun</a:t>
            </a:r>
            <a:endParaRPr lang="en-US" sz="1900" dirty="0">
              <a:solidFill>
                <a:schemeClr val="accent1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0864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6A743-7CBF-4061-A70F-C9E6AA994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10" y="138545"/>
            <a:ext cx="9921526" cy="674255"/>
          </a:xfrm>
        </p:spPr>
        <p:txBody>
          <a:bodyPr>
            <a:normAutofit/>
          </a:bodyPr>
          <a:lstStyle/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Iterating over a list of hashes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A52E3-DD93-426A-9FAA-FC44C703E5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382" y="738909"/>
            <a:ext cx="9725891" cy="5504873"/>
          </a:xfrm>
        </p:spPr>
        <p:txBody>
          <a:bodyPr>
            <a:normAutofit/>
          </a:bodyPr>
          <a:lstStyle/>
          <a:p>
            <a:pPr marL="0" lvl="1" indent="0">
              <a:lnSpc>
                <a:spcPct val="90000"/>
              </a:lnSpc>
              <a:buNone/>
            </a:pPr>
            <a:r>
              <a:rPr lang="en-US" sz="19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tasks:</a:t>
            </a:r>
          </a:p>
          <a:p>
            <a:pPr marL="0" lvl="1" indent="0">
              <a:lnSpc>
                <a:spcPct val="90000"/>
              </a:lnSpc>
              <a:buNone/>
            </a:pPr>
            <a:r>
              <a:rPr lang="en-US" sz="19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- name: add several users through loop</a:t>
            </a:r>
          </a:p>
          <a:p>
            <a:pPr marL="0" lvl="1" indent="0">
              <a:lnSpc>
                <a:spcPct val="90000"/>
              </a:lnSpc>
              <a:buNone/>
            </a:pPr>
            <a:r>
              <a:rPr lang="en-US" sz="19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user:</a:t>
            </a:r>
          </a:p>
          <a:p>
            <a:pPr marL="0" lvl="1" indent="0">
              <a:lnSpc>
                <a:spcPct val="90000"/>
              </a:lnSpc>
              <a:buNone/>
            </a:pPr>
            <a:r>
              <a:rPr lang="en-US" sz="19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name: "{{ item.name }}"</a:t>
            </a:r>
          </a:p>
          <a:p>
            <a:pPr marL="0" lvl="1" indent="0">
              <a:lnSpc>
                <a:spcPct val="90000"/>
              </a:lnSpc>
              <a:buNone/>
            </a:pPr>
            <a:r>
              <a:rPr lang="en-US" sz="19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state: present</a:t>
            </a:r>
          </a:p>
          <a:p>
            <a:pPr marL="0" lvl="1" indent="0">
              <a:lnSpc>
                <a:spcPct val="90000"/>
              </a:lnSpc>
              <a:buNone/>
            </a:pPr>
            <a:r>
              <a:rPr lang="en-US" sz="19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groups: "{{ </a:t>
            </a:r>
            <a:r>
              <a:rPr lang="en-US" sz="19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item.groups</a:t>
            </a:r>
            <a:r>
              <a:rPr lang="en-US" sz="19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}}"</a:t>
            </a:r>
          </a:p>
          <a:p>
            <a:pPr marL="0" lvl="1" indent="0">
              <a:lnSpc>
                <a:spcPct val="90000"/>
              </a:lnSpc>
              <a:buNone/>
            </a:pPr>
            <a:r>
              <a:rPr lang="en-US" sz="19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loop:</a:t>
            </a:r>
          </a:p>
          <a:p>
            <a:pPr marL="0" lvl="1" indent="0">
              <a:lnSpc>
                <a:spcPct val="90000"/>
              </a:lnSpc>
              <a:buNone/>
            </a:pPr>
            <a:r>
              <a:rPr lang="en-US" sz="19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- { name: '</a:t>
            </a:r>
            <a:r>
              <a:rPr lang="en-US" sz="19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vijay</a:t>
            </a:r>
            <a:r>
              <a:rPr lang="en-US" sz="19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 groups: '</a:t>
            </a:r>
            <a:r>
              <a:rPr lang="en-US" sz="19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localadmin</a:t>
            </a:r>
            <a:r>
              <a:rPr lang="en-US" sz="19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 }</a:t>
            </a:r>
          </a:p>
          <a:p>
            <a:pPr marL="0" lvl="1" indent="0">
              <a:lnSpc>
                <a:spcPct val="90000"/>
              </a:lnSpc>
              <a:buNone/>
            </a:pPr>
            <a:r>
              <a:rPr lang="en-US" sz="19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- { name: '</a:t>
            </a:r>
            <a:r>
              <a:rPr lang="en-US" sz="19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arun</a:t>
            </a:r>
            <a:r>
              <a:rPr lang="en-US" sz="19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 groups: '</a:t>
            </a:r>
            <a:r>
              <a:rPr lang="en-US" sz="19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localadmin</a:t>
            </a:r>
            <a:r>
              <a:rPr lang="en-US" sz="19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 }</a:t>
            </a:r>
          </a:p>
          <a:p>
            <a:pPr marL="457200" lvl="1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0605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6A743-7CBF-4061-A70F-C9E6AA994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10" y="138545"/>
            <a:ext cx="9921526" cy="674255"/>
          </a:xfrm>
        </p:spPr>
        <p:txBody>
          <a:bodyPr>
            <a:normAutofit/>
          </a:bodyPr>
          <a:lstStyle/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Registering variable with a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A52E3-DD93-426A-9FAA-FC44C703E5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382" y="738909"/>
            <a:ext cx="11068858" cy="5504873"/>
          </a:xfrm>
        </p:spPr>
        <p:txBody>
          <a:bodyPr>
            <a:normAutofit/>
          </a:bodyPr>
          <a:lstStyle/>
          <a:p>
            <a:pPr marL="0" lvl="1" indent="0">
              <a:lnSpc>
                <a:spcPct val="90000"/>
              </a:lnSpc>
              <a:buNone/>
            </a:pPr>
            <a:r>
              <a:rPr lang="en-US" sz="19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tasks:</a:t>
            </a:r>
          </a:p>
          <a:p>
            <a:pPr marL="0" lvl="1" indent="0">
              <a:lnSpc>
                <a:spcPct val="90000"/>
              </a:lnSpc>
              <a:buNone/>
            </a:pPr>
            <a:r>
              <a:rPr lang="en-US" sz="19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- name: Retrieve the list of home directories</a:t>
            </a:r>
          </a:p>
          <a:p>
            <a:pPr marL="0" lvl="1" indent="0">
              <a:lnSpc>
                <a:spcPct val="90000"/>
              </a:lnSpc>
              <a:buNone/>
            </a:pPr>
            <a:r>
              <a:rPr lang="en-US" sz="19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command: ls /home</a:t>
            </a:r>
          </a:p>
          <a:p>
            <a:pPr marL="0" lvl="1" indent="0">
              <a:lnSpc>
                <a:spcPct val="90000"/>
              </a:lnSpc>
              <a:buNone/>
            </a:pPr>
            <a:r>
              <a:rPr lang="en-US" sz="19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register: </a:t>
            </a:r>
            <a:r>
              <a:rPr lang="en-US" sz="19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home_dirs</a:t>
            </a:r>
            <a:endParaRPr lang="en-US" sz="1900" dirty="0">
              <a:solidFill>
                <a:schemeClr val="accent1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indent="0">
              <a:lnSpc>
                <a:spcPct val="90000"/>
              </a:lnSpc>
              <a:buNone/>
            </a:pPr>
            <a:r>
              <a:rPr lang="en-US" sz="19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- debug:</a:t>
            </a:r>
          </a:p>
          <a:p>
            <a:pPr marL="0" lvl="1" indent="0">
              <a:lnSpc>
                <a:spcPct val="90000"/>
              </a:lnSpc>
              <a:buNone/>
            </a:pPr>
            <a:r>
              <a:rPr lang="en-US" sz="19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msg: "{{ </a:t>
            </a:r>
            <a:r>
              <a:rPr lang="en-US" sz="19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home_dirs</a:t>
            </a:r>
            <a:r>
              <a:rPr lang="en-US" sz="19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}}"</a:t>
            </a:r>
          </a:p>
          <a:p>
            <a:pPr marL="0" lvl="1" indent="0">
              <a:lnSpc>
                <a:spcPct val="90000"/>
              </a:lnSpc>
              <a:buNone/>
            </a:pPr>
            <a:r>
              <a:rPr lang="en-US" sz="19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- name: add home </a:t>
            </a:r>
            <a:r>
              <a:rPr lang="en-US" sz="19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dirs</a:t>
            </a:r>
            <a:r>
              <a:rPr lang="en-US" sz="19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the backup</a:t>
            </a:r>
          </a:p>
          <a:p>
            <a:pPr marL="0" lvl="1" indent="0">
              <a:lnSpc>
                <a:spcPct val="90000"/>
              </a:lnSpc>
              <a:buNone/>
            </a:pPr>
            <a:r>
              <a:rPr lang="en-US" sz="19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file:</a:t>
            </a:r>
          </a:p>
          <a:p>
            <a:pPr marL="0" lvl="1" indent="0">
              <a:lnSpc>
                <a:spcPct val="90000"/>
              </a:lnSpc>
              <a:buNone/>
            </a:pPr>
            <a:r>
              <a:rPr lang="en-US" sz="19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path: /</a:t>
            </a:r>
            <a:r>
              <a:rPr lang="en-US" sz="19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tmp</a:t>
            </a:r>
            <a:r>
              <a:rPr lang="en-US" sz="19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9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home_bk</a:t>
            </a:r>
            <a:r>
              <a:rPr lang="en-US" sz="19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/{{ item }}</a:t>
            </a:r>
          </a:p>
          <a:p>
            <a:pPr marL="0" lvl="1" indent="0">
              <a:lnSpc>
                <a:spcPct val="90000"/>
              </a:lnSpc>
              <a:buNone/>
            </a:pPr>
            <a:r>
              <a:rPr lang="en-US" sz="19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9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9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/home/{{ item }}</a:t>
            </a:r>
          </a:p>
          <a:p>
            <a:pPr marL="0" lvl="1" indent="0">
              <a:lnSpc>
                <a:spcPct val="90000"/>
              </a:lnSpc>
              <a:buNone/>
            </a:pPr>
            <a:r>
              <a:rPr lang="en-US" sz="19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state: directory</a:t>
            </a:r>
          </a:p>
          <a:p>
            <a:pPr marL="0" lvl="1" indent="0">
              <a:lnSpc>
                <a:spcPct val="90000"/>
              </a:lnSpc>
              <a:buNone/>
            </a:pPr>
            <a:r>
              <a:rPr lang="en-US" sz="19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loop: "{{ </a:t>
            </a:r>
            <a:r>
              <a:rPr lang="en-US" sz="19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home_dirs.stdout_lines</a:t>
            </a:r>
            <a:r>
              <a:rPr lang="en-US" sz="19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}}"</a:t>
            </a:r>
          </a:p>
          <a:p>
            <a:pPr marL="457200" lvl="1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2150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6A743-7CBF-4061-A70F-C9E6AA994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10" y="138545"/>
            <a:ext cx="9921526" cy="674255"/>
          </a:xfrm>
        </p:spPr>
        <p:txBody>
          <a:bodyPr>
            <a:normAutofit/>
          </a:bodyPr>
          <a:lstStyle/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Looping over Inventory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A52E3-DD93-426A-9FAA-FC44C703E5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382" y="738909"/>
            <a:ext cx="11546378" cy="5504873"/>
          </a:xfrm>
        </p:spPr>
        <p:txBody>
          <a:bodyPr>
            <a:normAutofit/>
          </a:bodyPr>
          <a:lstStyle/>
          <a:p>
            <a:pPr marL="5715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loop over your inventory as like below.</a:t>
            </a:r>
          </a:p>
          <a:p>
            <a:pPr marL="0" lvl="1" indent="0">
              <a:lnSpc>
                <a:spcPct val="90000"/>
              </a:lnSpc>
              <a:buNone/>
            </a:pPr>
            <a:r>
              <a:rPr lang="en-US" sz="19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tasks:</a:t>
            </a:r>
          </a:p>
          <a:p>
            <a:pPr marL="0" lvl="1" indent="0">
              <a:lnSpc>
                <a:spcPct val="90000"/>
              </a:lnSpc>
              <a:buNone/>
            </a:pPr>
            <a:r>
              <a:rPr lang="en-US" sz="19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- name: Print hosts </a:t>
            </a:r>
          </a:p>
          <a:p>
            <a:pPr marL="0" lvl="1" indent="0">
              <a:lnSpc>
                <a:spcPct val="90000"/>
              </a:lnSpc>
              <a:buNone/>
            </a:pPr>
            <a:r>
              <a:rPr lang="en-US" sz="19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debug:</a:t>
            </a:r>
          </a:p>
          <a:p>
            <a:pPr marL="0" lvl="1" indent="0">
              <a:lnSpc>
                <a:spcPct val="90000"/>
              </a:lnSpc>
              <a:buNone/>
            </a:pPr>
            <a:r>
              <a:rPr lang="en-US" sz="19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msg: "{{ item }}"</a:t>
            </a:r>
          </a:p>
          <a:p>
            <a:pPr marL="0" lvl="1" indent="0">
              <a:lnSpc>
                <a:spcPct val="90000"/>
              </a:lnSpc>
              <a:buNone/>
            </a:pPr>
            <a:r>
              <a:rPr lang="en-US" sz="19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loop: "{{ groups['</a:t>
            </a:r>
            <a:r>
              <a:rPr lang="en-US" sz="19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US" sz="19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'] }}"</a:t>
            </a:r>
          </a:p>
          <a:p>
            <a:pPr marL="457200" lvl="1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6965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6A743-7CBF-4061-A70F-C9E6AA994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382" y="138545"/>
            <a:ext cx="9801454" cy="475673"/>
          </a:xfrm>
        </p:spPr>
        <p:txBody>
          <a:bodyPr>
            <a:normAutofit/>
          </a:bodyPr>
          <a:lstStyle/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Limiting loop output with label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A52E3-DD93-426A-9FAA-FC44C703E5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382" y="738909"/>
            <a:ext cx="11674763" cy="5980546"/>
          </a:xfrm>
        </p:spPr>
        <p:txBody>
          <a:bodyPr>
            <a:normAutofit fontScale="92500" lnSpcReduction="10000"/>
          </a:bodyPr>
          <a:lstStyle/>
          <a:p>
            <a:pPr marL="4000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looping over complex data structures, the console output of your task can be enormous. </a:t>
            </a:r>
          </a:p>
          <a:p>
            <a:pPr marL="4000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limit the displayed output, use the label directive with [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loop_control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marL="57150" indent="0">
              <a:buNone/>
            </a:pPr>
            <a:r>
              <a:rPr lang="en-US" sz="19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tasks:</a:t>
            </a:r>
          </a:p>
          <a:p>
            <a:pPr marL="0" lvl="1" indent="0">
              <a:lnSpc>
                <a:spcPct val="90000"/>
              </a:lnSpc>
              <a:buNone/>
            </a:pPr>
            <a:r>
              <a:rPr lang="en-US" sz="19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- name: Print statement</a:t>
            </a:r>
          </a:p>
          <a:p>
            <a:pPr marL="0" lvl="1" indent="0">
              <a:lnSpc>
                <a:spcPct val="90000"/>
              </a:lnSpc>
              <a:buNone/>
            </a:pPr>
            <a:r>
              <a:rPr lang="en-US" sz="19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debug:</a:t>
            </a:r>
          </a:p>
          <a:p>
            <a:pPr marL="0" lvl="1" indent="0">
              <a:lnSpc>
                <a:spcPct val="90000"/>
              </a:lnSpc>
              <a:buNone/>
            </a:pPr>
            <a:r>
              <a:rPr lang="en-US" sz="19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msg: "{{ item.name }}"</a:t>
            </a:r>
          </a:p>
          <a:p>
            <a:pPr marL="0" lvl="1" indent="0">
              <a:lnSpc>
                <a:spcPct val="90000"/>
              </a:lnSpc>
              <a:buNone/>
            </a:pPr>
            <a:r>
              <a:rPr lang="en-US" sz="19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loop:</a:t>
            </a:r>
          </a:p>
          <a:p>
            <a:pPr marL="0" lvl="1" indent="0">
              <a:lnSpc>
                <a:spcPct val="90000"/>
              </a:lnSpc>
              <a:buNone/>
            </a:pPr>
            <a:r>
              <a:rPr lang="en-US" sz="19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- name: server1</a:t>
            </a:r>
          </a:p>
          <a:p>
            <a:pPr marL="0" lvl="1" indent="0">
              <a:lnSpc>
                <a:spcPct val="90000"/>
              </a:lnSpc>
              <a:buNone/>
            </a:pPr>
            <a:r>
              <a:rPr lang="en-US" sz="19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disks: 3gb</a:t>
            </a:r>
          </a:p>
          <a:p>
            <a:pPr marL="0" lvl="1" indent="0">
              <a:lnSpc>
                <a:spcPct val="90000"/>
              </a:lnSpc>
              <a:buNone/>
            </a:pPr>
            <a:r>
              <a:rPr lang="en-US" sz="19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ram: 15Gb</a:t>
            </a:r>
          </a:p>
          <a:p>
            <a:pPr marL="0" lvl="1" indent="0">
              <a:lnSpc>
                <a:spcPct val="90000"/>
              </a:lnSpc>
              <a:buNone/>
            </a:pPr>
            <a:r>
              <a:rPr lang="en-US" sz="19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network:</a:t>
            </a:r>
          </a:p>
          <a:p>
            <a:pPr marL="0" lvl="1" indent="0">
              <a:lnSpc>
                <a:spcPct val="90000"/>
              </a:lnSpc>
              <a:buNone/>
            </a:pPr>
            <a:r>
              <a:rPr lang="en-US" sz="19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nic01: 100Gb</a:t>
            </a:r>
          </a:p>
          <a:p>
            <a:pPr marL="0" lvl="1" indent="0">
              <a:lnSpc>
                <a:spcPct val="90000"/>
              </a:lnSpc>
              <a:buNone/>
            </a:pPr>
            <a:r>
              <a:rPr lang="en-US" sz="19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nic02: 10Gb</a:t>
            </a:r>
          </a:p>
          <a:p>
            <a:pPr marL="0" lvl="1" indent="0">
              <a:lnSpc>
                <a:spcPct val="90000"/>
              </a:lnSpc>
              <a:buNone/>
            </a:pPr>
            <a:r>
              <a:rPr lang="en-US" sz="19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19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loop_control</a:t>
            </a:r>
            <a:r>
              <a:rPr lang="en-US" sz="19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lvl="1" indent="0">
              <a:lnSpc>
                <a:spcPct val="90000"/>
              </a:lnSpc>
              <a:buNone/>
            </a:pPr>
            <a:r>
              <a:rPr lang="en-US" sz="19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label: "{{ item.name }}“</a:t>
            </a:r>
          </a:p>
          <a:p>
            <a:pPr marL="342900" lvl="1" indent="-34290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output of this task will display just the name field for each item instead of the entire contents of the multi-line {{ item }} variable. </a:t>
            </a:r>
            <a:r>
              <a:rPr lang="en-I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for making console output more readable</a:t>
            </a: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1228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6A743-7CBF-4061-A70F-C9E6AA994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382" y="138545"/>
            <a:ext cx="9801454" cy="475673"/>
          </a:xfrm>
        </p:spPr>
        <p:txBody>
          <a:bodyPr>
            <a:normAutofit/>
          </a:bodyPr>
          <a:lstStyle/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Limiting loop output with label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A52E3-DD93-426A-9FAA-FC44C703E5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382" y="738909"/>
            <a:ext cx="11674763" cy="3786909"/>
          </a:xfrm>
        </p:spPr>
        <p:txBody>
          <a:bodyPr>
            <a:normAutofit/>
          </a:bodyPr>
          <a:lstStyle/>
          <a:p>
            <a:pPr marL="5715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control the time (in seconds) between the execution of each item in a task loop, use the pause directive with [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loop_control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marL="0" lvl="1" indent="0">
              <a:lnSpc>
                <a:spcPct val="70000"/>
              </a:lnSpc>
              <a:buNone/>
            </a:pPr>
            <a:endParaRPr lang="en-US" sz="1500" dirty="0">
              <a:solidFill>
                <a:schemeClr val="accent1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indent="0">
              <a:lnSpc>
                <a:spcPct val="70000"/>
              </a:lnSpc>
              <a:buNone/>
            </a:pPr>
            <a:r>
              <a:rPr lang="en-US" sz="15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name: create servers, pause 3s before creating next</a:t>
            </a:r>
          </a:p>
          <a:p>
            <a:pPr marL="0" lvl="1" indent="0">
              <a:lnSpc>
                <a:spcPct val="70000"/>
              </a:lnSpc>
              <a:buNone/>
            </a:pPr>
            <a:r>
              <a:rPr lang="en-US" sz="15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5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digital_ocean</a:t>
            </a:r>
            <a:r>
              <a:rPr lang="en-US" sz="15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lvl="1" indent="0">
              <a:lnSpc>
                <a:spcPct val="70000"/>
              </a:lnSpc>
              <a:buNone/>
            </a:pPr>
            <a:r>
              <a:rPr lang="en-US" sz="15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name: "{{ item }}"</a:t>
            </a:r>
          </a:p>
          <a:p>
            <a:pPr marL="0" lvl="1" indent="0">
              <a:lnSpc>
                <a:spcPct val="70000"/>
              </a:lnSpc>
              <a:buNone/>
            </a:pPr>
            <a:r>
              <a:rPr lang="en-US" sz="15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state: present</a:t>
            </a:r>
          </a:p>
          <a:p>
            <a:pPr marL="0" lvl="1" indent="0">
              <a:lnSpc>
                <a:spcPct val="70000"/>
              </a:lnSpc>
              <a:buNone/>
            </a:pPr>
            <a:r>
              <a:rPr lang="en-US" sz="15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loop:</a:t>
            </a:r>
          </a:p>
          <a:p>
            <a:pPr marL="0" lvl="1" indent="0">
              <a:lnSpc>
                <a:spcPct val="70000"/>
              </a:lnSpc>
              <a:buNone/>
            </a:pPr>
            <a:r>
              <a:rPr lang="en-US" sz="15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- server1</a:t>
            </a:r>
          </a:p>
          <a:p>
            <a:pPr marL="0" lvl="1" indent="0">
              <a:lnSpc>
                <a:spcPct val="70000"/>
              </a:lnSpc>
              <a:buNone/>
            </a:pPr>
            <a:r>
              <a:rPr lang="en-US" sz="15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- server2</a:t>
            </a:r>
          </a:p>
          <a:p>
            <a:pPr marL="0" lvl="1" indent="0">
              <a:lnSpc>
                <a:spcPct val="70000"/>
              </a:lnSpc>
              <a:buNone/>
            </a:pPr>
            <a:r>
              <a:rPr lang="en-US" sz="15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5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loop_control</a:t>
            </a:r>
            <a:r>
              <a:rPr lang="en-US" sz="15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lvl="1" indent="0">
              <a:lnSpc>
                <a:spcPct val="70000"/>
              </a:lnSpc>
              <a:buNone/>
            </a:pPr>
            <a:r>
              <a:rPr lang="en-US" sz="15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pause: 3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78242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CE85B-2A9A-49FF-8D03-1995C87B6C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>
                <a:latin typeface="Times New Roman" panose="02020603050405020304" pitchFamily="18" charset="0"/>
                <a:cs typeface="Times New Roman" panose="02020603050405020304" pitchFamily="18" charset="0"/>
              </a:rPr>
              <a:t>End…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67C21C-7D09-4DD7-9BF0-446660F7A6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541795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1688</TotalTime>
  <Words>475</Words>
  <Application>Microsoft Office PowerPoint</Application>
  <PresentationFormat>Widescreen</PresentationFormat>
  <Paragraphs>131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Calibri</vt:lpstr>
      <vt:lpstr>Calibri Light</vt:lpstr>
      <vt:lpstr>Century Gothic</vt:lpstr>
      <vt:lpstr>Times New Roman</vt:lpstr>
      <vt:lpstr>Wingdings</vt:lpstr>
      <vt:lpstr>Wingdings 3</vt:lpstr>
      <vt:lpstr>Office Theme</vt:lpstr>
      <vt:lpstr>Ion</vt:lpstr>
      <vt:lpstr>PowerPoint Presentation</vt:lpstr>
      <vt:lpstr>Topics Covered</vt:lpstr>
      <vt:lpstr>Standard loops</vt:lpstr>
      <vt:lpstr>Iterating over a list of hashes</vt:lpstr>
      <vt:lpstr>Registering variable with a loop</vt:lpstr>
      <vt:lpstr>Looping over Inventory </vt:lpstr>
      <vt:lpstr>Limiting loop output with label</vt:lpstr>
      <vt:lpstr>Limiting loop output with label</vt:lpstr>
      <vt:lpstr>End…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Prabhu THANGAVEL</dc:creator>
  <cp:lastModifiedBy>Thangavel, Prabhu</cp:lastModifiedBy>
  <cp:revision>160</cp:revision>
  <dcterms:created xsi:type="dcterms:W3CDTF">2019-08-19T11:39:18Z</dcterms:created>
  <dcterms:modified xsi:type="dcterms:W3CDTF">2020-07-29T17:42:30Z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2db9220-a04a-4f06-aab9-80cbe5287fb3_Enabled">
    <vt:lpwstr>True</vt:lpwstr>
  </property>
  <property fmtid="{D5CDD505-2E9C-101B-9397-08002B2CF9AE}" pid="3" name="MSIP_Label_d2db9220-a04a-4f06-aab9-80cbe5287fb3_SiteId">
    <vt:lpwstr>b3f4f7c2-72ce-4192-aba4-d6c7719b5766</vt:lpwstr>
  </property>
  <property fmtid="{D5CDD505-2E9C-101B-9397-08002B2CF9AE}" pid="4" name="MSIP_Label_d2db9220-a04a-4f06-aab9-80cbe5287fb3_Owner">
    <vt:lpwstr>prabhu.thangavel@amadeus.com</vt:lpwstr>
  </property>
  <property fmtid="{D5CDD505-2E9C-101B-9397-08002B2CF9AE}" pid="5" name="MSIP_Label_d2db9220-a04a-4f06-aab9-80cbe5287fb3_SetDate">
    <vt:lpwstr>2019-08-19T11:40:24.9526996Z</vt:lpwstr>
  </property>
  <property fmtid="{D5CDD505-2E9C-101B-9397-08002B2CF9AE}" pid="6" name="MSIP_Label_d2db9220-a04a-4f06-aab9-80cbe5287fb3_Name">
    <vt:lpwstr>Restricted</vt:lpwstr>
  </property>
  <property fmtid="{D5CDD505-2E9C-101B-9397-08002B2CF9AE}" pid="7" name="MSIP_Label_d2db9220-a04a-4f06-aab9-80cbe5287fb3_Application">
    <vt:lpwstr>Microsoft Azure Information Protection</vt:lpwstr>
  </property>
  <property fmtid="{D5CDD505-2E9C-101B-9397-08002B2CF9AE}" pid="8" name="MSIP_Label_d2db9220-a04a-4f06-aab9-80cbe5287fb3_ActionId">
    <vt:lpwstr>879bf089-321a-4201-82fd-b93514d8535a</vt:lpwstr>
  </property>
  <property fmtid="{D5CDD505-2E9C-101B-9397-08002B2CF9AE}" pid="9" name="MSIP_Label_d2db9220-a04a-4f06-aab9-80cbe5287fb3_Extended_MSFT_Method">
    <vt:lpwstr>Automatic</vt:lpwstr>
  </property>
  <property fmtid="{D5CDD505-2E9C-101B-9397-08002B2CF9AE}" pid="10" name="Sensitivity">
    <vt:lpwstr>Restricted</vt:lpwstr>
  </property>
</Properties>
</file>