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79" r:id="rId6"/>
    <p:sldId id="28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5F463DA-2298-4373-B92C-39118B89FFE6}"/>
    <pc:docChg chg="custSel modSld">
      <pc:chgData name="Thangavel, Prabhu" userId="3e579001-273a-496a-ad86-41a8219b525d" providerId="ADAL" clId="{35F463DA-2298-4373-B92C-39118B89FFE6}" dt="2020-07-29T17:46:12.659" v="52" actId="5793"/>
      <pc:docMkLst>
        <pc:docMk/>
      </pc:docMkLst>
      <pc:sldChg chg="modSp">
        <pc:chgData name="Thangavel, Prabhu" userId="3e579001-273a-496a-ad86-41a8219b525d" providerId="ADAL" clId="{35F463DA-2298-4373-B92C-39118B89FFE6}" dt="2020-07-29T17:46:12.659" v="52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35F463DA-2298-4373-B92C-39118B89FFE6}" dt="2020-07-29T17:46:12.659" v="52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modSp">
        <pc:chgData name="Thangavel, Prabhu" userId="3e579001-273a-496a-ad86-41a8219b525d" providerId="ADAL" clId="{35F463DA-2298-4373-B92C-39118B89FFE6}" dt="2020-07-29T17:45:26.820" v="39" actId="20577"/>
        <pc:sldMkLst>
          <pc:docMk/>
          <pc:sldMk cId="2132322960" sldId="279"/>
        </pc:sldMkLst>
        <pc:spChg chg="mod">
          <ac:chgData name="Thangavel, Prabhu" userId="3e579001-273a-496a-ad86-41a8219b525d" providerId="ADAL" clId="{35F463DA-2298-4373-B92C-39118B89FFE6}" dt="2020-07-29T17:45:26.820" v="39" actId="20577"/>
          <ac:spMkLst>
            <pc:docMk/>
            <pc:sldMk cId="2132322960" sldId="279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35F463DA-2298-4373-B92C-39118B89FFE6}" dt="2020-07-29T17:45:53.018" v="45" actId="20577"/>
        <pc:sldMkLst>
          <pc:docMk/>
          <pc:sldMk cId="2297814356" sldId="280"/>
        </pc:sldMkLst>
        <pc:spChg chg="mod">
          <ac:chgData name="Thangavel, Prabhu" userId="3e579001-273a-496a-ad86-41a8219b525d" providerId="ADAL" clId="{35F463DA-2298-4373-B92C-39118B89FFE6}" dt="2020-07-29T17:45:53.018" v="45" actId="20577"/>
          <ac:spMkLst>
            <pc:docMk/>
            <pc:sldMk cId="2297814356" sldId="280"/>
            <ac:spMk id="3" creationId="{BB1A52E3-DD93-426A-9FAA-FC44C703E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Directory Structure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sample role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3964187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Ansible, the role is the primary mechanism for breaking a playbook into multiple files.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actually simplifies writing complex playbooks and it makes them easier to reuse.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breaking of playbook allows you to logically break the playbook into reusable components.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Roles are not playbooks, Roles are small functionality which can be independently used but have to be referred within playbook to have it applied in remote machines.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to directly execute a role.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it simple – playbooks are the bridge between your Roles and Inventory file.</a:t>
            </a:r>
          </a:p>
          <a:p>
            <a:pPr marL="5715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601855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aware of directory structure of role is essential to create and manage new role.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have a structured layout. The default structure can be changed if you wish to do so but for now lets stick with defaults.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 role with any name and once it is created you can move it to folder roles for your identification.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the main list of tasks to be executed by the role.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handlers, which may be used by this role or even anywhere outside this role.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 variables for the role.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other variables for the role 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contains files which can be deployed via this role.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defines some meta data for this role.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176982"/>
            <a:ext cx="9657544" cy="521108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sample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698091"/>
            <a:ext cx="11061290" cy="5845874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create role in name of sample by using command.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ansible-galaxy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</a:t>
            </a:r>
          </a:p>
          <a:p>
            <a:pPr marL="5715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directories as follows: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README.md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defaults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[default variables for the role]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files – [contains files which can be deployed via this role]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handlers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[contains handlers, which may be used by this role or even anywhere outside this role]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meta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[defines some meta data for this role]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tasks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[Contains the main list of tasks to be executed by the role]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└── vars</a:t>
            </a:r>
          </a:p>
          <a:p>
            <a:pPr marL="57150" indent="0">
              <a:buNone/>
            </a:pP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</a:t>
            </a:r>
            <a:r>
              <a:rPr lang="en-US" sz="17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main.yml</a:t>
            </a:r>
            <a:r>
              <a:rPr lang="en-US" sz="17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[Other variables for the role]</a:t>
            </a:r>
          </a:p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1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394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Roles</vt:lpstr>
      <vt:lpstr>Roles Directory Structure</vt:lpstr>
      <vt:lpstr>Create sample role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158</cp:revision>
  <dcterms:created xsi:type="dcterms:W3CDTF">2019-08-19T11:39:18Z</dcterms:created>
  <dcterms:modified xsi:type="dcterms:W3CDTF">2020-07-29T17:46:18Z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