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8" r:id="rId5"/>
    <p:sldId id="279" r:id="rId6"/>
    <p:sldId id="281" r:id="rId7"/>
    <p:sldId id="28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EB149-C507-4CB7-B7E3-A7C6B00D9899}" v="20" dt="2020-07-30T18:37:59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779EB149-C507-4CB7-B7E3-A7C6B00D9899}"/>
    <pc:docChg chg="undo custSel addSld delSld modSld sldOrd">
      <pc:chgData name="Thangavel, Prabhu" userId="3e579001-273a-496a-ad86-41a8219b525d" providerId="ADAL" clId="{779EB149-C507-4CB7-B7E3-A7C6B00D9899}" dt="2020-07-30T18:38:41.395" v="684" actId="20577"/>
      <pc:docMkLst>
        <pc:docMk/>
      </pc:docMkLst>
      <pc:sldChg chg="modSp">
        <pc:chgData name="Thangavel, Prabhu" userId="3e579001-273a-496a-ad86-41a8219b525d" providerId="ADAL" clId="{779EB149-C507-4CB7-B7E3-A7C6B00D9899}" dt="2020-07-30T18:38:41.395" v="684" actId="20577"/>
        <pc:sldMkLst>
          <pc:docMk/>
          <pc:sldMk cId="2592763959" sldId="258"/>
        </pc:sldMkLst>
        <pc:spChg chg="mod">
          <ac:chgData name="Thangavel, Prabhu" userId="3e579001-273a-496a-ad86-41a8219b525d" providerId="ADAL" clId="{779EB149-C507-4CB7-B7E3-A7C6B00D9899}" dt="2020-07-30T18:38:41.395" v="684" actId="20577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779EB149-C507-4CB7-B7E3-A7C6B00D9899}" dt="2020-07-30T15:43:15.750" v="7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779EB149-C507-4CB7-B7E3-A7C6B00D9899}" dt="2020-07-30T15:43:15.750" v="7" actId="5793"/>
          <ac:spMkLst>
            <pc:docMk/>
            <pc:sldMk cId="4071541795" sldId="264"/>
            <ac:spMk id="2" creationId="{DFACE85B-2A9A-49FF-8D03-1995C87B6CA3}"/>
          </ac:spMkLst>
        </pc:spChg>
      </pc:sldChg>
      <pc:sldChg chg="del ord">
        <pc:chgData name="Thangavel, Prabhu" userId="3e579001-273a-496a-ad86-41a8219b525d" providerId="ADAL" clId="{779EB149-C507-4CB7-B7E3-A7C6B00D9899}" dt="2020-07-30T15:53:03.687" v="11" actId="2696"/>
        <pc:sldMkLst>
          <pc:docMk/>
          <pc:sldMk cId="2521310785" sldId="271"/>
        </pc:sldMkLst>
      </pc:sldChg>
      <pc:sldChg chg="modSp">
        <pc:chgData name="Thangavel, Prabhu" userId="3e579001-273a-496a-ad86-41a8219b525d" providerId="ADAL" clId="{779EB149-C507-4CB7-B7E3-A7C6B00D9899}" dt="2020-07-30T17:26:22.413" v="25" actId="20577"/>
        <pc:sldMkLst>
          <pc:docMk/>
          <pc:sldMk cId="1982212752" sldId="278"/>
        </pc:sldMkLst>
        <pc:spChg chg="mod">
          <ac:chgData name="Thangavel, Prabhu" userId="3e579001-273a-496a-ad86-41a8219b525d" providerId="ADAL" clId="{779EB149-C507-4CB7-B7E3-A7C6B00D9899}" dt="2020-07-30T17:26:22.413" v="25" actId="20577"/>
          <ac:spMkLst>
            <pc:docMk/>
            <pc:sldMk cId="1982212752" sldId="278"/>
            <ac:spMk id="3" creationId="{BB1A52E3-DD93-426A-9FAA-FC44C703E55B}"/>
          </ac:spMkLst>
        </pc:spChg>
      </pc:sldChg>
      <pc:sldChg chg="modSp ord">
        <pc:chgData name="Thangavel, Prabhu" userId="3e579001-273a-496a-ad86-41a8219b525d" providerId="ADAL" clId="{779EB149-C507-4CB7-B7E3-A7C6B00D9899}" dt="2020-07-30T18:22:46.968" v="545" actId="20577"/>
        <pc:sldMkLst>
          <pc:docMk/>
          <pc:sldMk cId="1757523986" sldId="279"/>
        </pc:sldMkLst>
        <pc:spChg chg="mod">
          <ac:chgData name="Thangavel, Prabhu" userId="3e579001-273a-496a-ad86-41a8219b525d" providerId="ADAL" clId="{779EB149-C507-4CB7-B7E3-A7C6B00D9899}" dt="2020-07-30T18:22:46.968" v="545" actId="20577"/>
          <ac:spMkLst>
            <pc:docMk/>
            <pc:sldMk cId="1757523986" sldId="279"/>
            <ac:spMk id="2" creationId="{9836A743-7CBF-4061-A70F-C9E6AA99482E}"/>
          </ac:spMkLst>
        </pc:spChg>
        <pc:spChg chg="mod">
          <ac:chgData name="Thangavel, Prabhu" userId="3e579001-273a-496a-ad86-41a8219b525d" providerId="ADAL" clId="{779EB149-C507-4CB7-B7E3-A7C6B00D9899}" dt="2020-07-30T18:22:39.156" v="529" actId="14100"/>
          <ac:spMkLst>
            <pc:docMk/>
            <pc:sldMk cId="1757523986" sldId="279"/>
            <ac:spMk id="3" creationId="{BB1A52E3-DD93-426A-9FAA-FC44C703E55B}"/>
          </ac:spMkLst>
        </pc:spChg>
      </pc:sldChg>
      <pc:sldChg chg="modSp del ord">
        <pc:chgData name="Thangavel, Prabhu" userId="3e579001-273a-496a-ad86-41a8219b525d" providerId="ADAL" clId="{779EB149-C507-4CB7-B7E3-A7C6B00D9899}" dt="2020-07-30T18:38:06.749" v="648" actId="2696"/>
        <pc:sldMkLst>
          <pc:docMk/>
          <pc:sldMk cId="1078324907" sldId="280"/>
        </pc:sldMkLst>
        <pc:spChg chg="mod">
          <ac:chgData name="Thangavel, Prabhu" userId="3e579001-273a-496a-ad86-41a8219b525d" providerId="ADAL" clId="{779EB149-C507-4CB7-B7E3-A7C6B00D9899}" dt="2020-07-30T18:37:36.529" v="639"/>
          <ac:spMkLst>
            <pc:docMk/>
            <pc:sldMk cId="1078324907" sldId="280"/>
            <ac:spMk id="2" creationId="{9836A743-7CBF-4061-A70F-C9E6AA99482E}"/>
          </ac:spMkLst>
        </pc:spChg>
        <pc:spChg chg="mod">
          <ac:chgData name="Thangavel, Prabhu" userId="3e579001-273a-496a-ad86-41a8219b525d" providerId="ADAL" clId="{779EB149-C507-4CB7-B7E3-A7C6B00D9899}" dt="2020-07-30T18:37:48.456" v="641"/>
          <ac:spMkLst>
            <pc:docMk/>
            <pc:sldMk cId="1078324907" sldId="280"/>
            <ac:spMk id="3" creationId="{BB1A52E3-DD93-426A-9FAA-FC44C703E55B}"/>
          </ac:spMkLst>
        </pc:spChg>
      </pc:sldChg>
      <pc:sldChg chg="modSp add">
        <pc:chgData name="Thangavel, Prabhu" userId="3e579001-273a-496a-ad86-41a8219b525d" providerId="ADAL" clId="{779EB149-C507-4CB7-B7E3-A7C6B00D9899}" dt="2020-07-30T18:31:40.979" v="618" actId="27636"/>
        <pc:sldMkLst>
          <pc:docMk/>
          <pc:sldMk cId="1209710136" sldId="281"/>
        </pc:sldMkLst>
        <pc:spChg chg="mod">
          <ac:chgData name="Thangavel, Prabhu" userId="3e579001-273a-496a-ad86-41a8219b525d" providerId="ADAL" clId="{779EB149-C507-4CB7-B7E3-A7C6B00D9899}" dt="2020-07-30T18:22:58.037" v="551" actId="20577"/>
          <ac:spMkLst>
            <pc:docMk/>
            <pc:sldMk cId="1209710136" sldId="281"/>
            <ac:spMk id="2" creationId="{9836A743-7CBF-4061-A70F-C9E6AA99482E}"/>
          </ac:spMkLst>
        </pc:spChg>
        <pc:spChg chg="mod">
          <ac:chgData name="Thangavel, Prabhu" userId="3e579001-273a-496a-ad86-41a8219b525d" providerId="ADAL" clId="{779EB149-C507-4CB7-B7E3-A7C6B00D9899}" dt="2020-07-30T18:31:40.979" v="618" actId="27636"/>
          <ac:spMkLst>
            <pc:docMk/>
            <pc:sldMk cId="1209710136" sldId="281"/>
            <ac:spMk id="3" creationId="{BB1A52E3-DD93-426A-9FAA-FC44C703E55B}"/>
          </ac:spMkLst>
        </pc:spChg>
      </pc:sldChg>
      <pc:sldChg chg="del">
        <pc:chgData name="Thangavel, Prabhu" userId="3e579001-273a-496a-ad86-41a8219b525d" providerId="ADAL" clId="{779EB149-C507-4CB7-B7E3-A7C6B00D9899}" dt="2020-07-30T15:52:34.257" v="10" actId="2696"/>
        <pc:sldMkLst>
          <pc:docMk/>
          <pc:sldMk cId="1427522373" sldId="281"/>
        </pc:sldMkLst>
      </pc:sldChg>
      <pc:sldChg chg="modSp add">
        <pc:chgData name="Thangavel, Prabhu" userId="3e579001-273a-496a-ad86-41a8219b525d" providerId="ADAL" clId="{779EB149-C507-4CB7-B7E3-A7C6B00D9899}" dt="2020-07-30T18:37:59.240" v="647" actId="27636"/>
        <pc:sldMkLst>
          <pc:docMk/>
          <pc:sldMk cId="3375555295" sldId="282"/>
        </pc:sldMkLst>
        <pc:spChg chg="mod">
          <ac:chgData name="Thangavel, Prabhu" userId="3e579001-273a-496a-ad86-41a8219b525d" providerId="ADAL" clId="{779EB149-C507-4CB7-B7E3-A7C6B00D9899}" dt="2020-07-30T18:37:40.783" v="640"/>
          <ac:spMkLst>
            <pc:docMk/>
            <pc:sldMk cId="3375555295" sldId="282"/>
            <ac:spMk id="2" creationId="{9836A743-7CBF-4061-A70F-C9E6AA99482E}"/>
          </ac:spMkLst>
        </pc:spChg>
        <pc:spChg chg="mod">
          <ac:chgData name="Thangavel, Prabhu" userId="3e579001-273a-496a-ad86-41a8219b525d" providerId="ADAL" clId="{779EB149-C507-4CB7-B7E3-A7C6B00D9899}" dt="2020-07-30T18:37:59.240" v="647" actId="27636"/>
          <ac:spMkLst>
            <pc:docMk/>
            <pc:sldMk cId="3375555295" sldId="282"/>
            <ac:spMk id="3" creationId="{BB1A52E3-DD93-426A-9FAA-FC44C703E55B}"/>
          </ac:spMkLst>
        </pc:spChg>
      </pc:sldChg>
    </pc:docChg>
  </pc:docChgLst>
  <pc:docChgLst>
    <pc:chgData name="Thangavel, Prabhu" userId="3e579001-273a-496a-ad86-41a8219b525d" providerId="ADAL" clId="{ACE259FC-E839-4C11-AB33-04F1DC6AEFF5}"/>
    <pc:docChg chg="addSld modSld">
      <pc:chgData name="Thangavel, Prabhu" userId="3e579001-273a-496a-ad86-41a8219b525d" providerId="ADAL" clId="{ACE259FC-E839-4C11-AB33-04F1DC6AEFF5}" dt="2020-07-27T16:42:36.388" v="9" actId="20577"/>
      <pc:docMkLst>
        <pc:docMk/>
      </pc:docMkLst>
      <pc:sldChg chg="modSp">
        <pc:chgData name="Thangavel, Prabhu" userId="3e579001-273a-496a-ad86-41a8219b525d" providerId="ADAL" clId="{ACE259FC-E839-4C11-AB33-04F1DC6AEFF5}" dt="2020-07-27T16:42:36.388" v="9" actId="20577"/>
        <pc:sldMkLst>
          <pc:docMk/>
          <pc:sldMk cId="2592763959" sldId="258"/>
        </pc:sldMkLst>
        <pc:spChg chg="mod">
          <ac:chgData name="Thangavel, Prabhu" userId="3e579001-273a-496a-ad86-41a8219b525d" providerId="ADAL" clId="{ACE259FC-E839-4C11-AB33-04F1DC6AEFF5}" dt="2020-07-27T16:42:36.388" v="9" actId="20577"/>
          <ac:spMkLst>
            <pc:docMk/>
            <pc:sldMk cId="2592763959" sldId="258"/>
            <ac:spMk id="3" creationId="{BB1A52E3-DD93-426A-9FAA-FC44C703E55B}"/>
          </ac:spMkLst>
        </pc:spChg>
      </pc:sldChg>
      <pc:sldChg chg="add">
        <pc:chgData name="Thangavel, Prabhu" userId="3e579001-273a-496a-ad86-41a8219b525d" providerId="ADAL" clId="{ACE259FC-E839-4C11-AB33-04F1DC6AEFF5}" dt="2020-07-27T16:42:23.048" v="0"/>
        <pc:sldMkLst>
          <pc:docMk/>
          <pc:sldMk cId="252131078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10788805" cy="50147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and for what it is used for?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with &amp; without blocks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Blocks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and for what it is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8"/>
            <a:ext cx="10974290" cy="5915892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allows you to group set of related tasks together and apply global task parameters on the block level.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are also useful if you want to be able to gracefully handle failures in certain tasks.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103240"/>
            <a:ext cx="9696874" cy="457199"/>
          </a:xfrm>
        </p:spPr>
        <p:txBody>
          <a:bodyPr>
            <a:normAutofit fontScale="90000"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without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690879"/>
            <a:ext cx="11628611" cy="6063881"/>
          </a:xfrm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playbook will get terminated if any of the below file is not available under home directory, To avoid that we generally use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ignore_errors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yes </a:t>
            </a: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every step.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hosts: localhost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gather_facts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tasks: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command: "ls /home/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/apache7"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register: apache7_files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debug: var=apache7_files.stdout_lines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command: "ls /home/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/apache8"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register: apache8_files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debug: var=apache8_files.stdout_lines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command: "ls /home/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/apache9"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register: apache9_files</a:t>
            </a: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debug: var=apache9_files.stdout_lines</a:t>
            </a: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2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103240"/>
            <a:ext cx="9696874" cy="457199"/>
          </a:xfrm>
        </p:spPr>
        <p:txBody>
          <a:bodyPr>
            <a:normAutofit fontScale="90000"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Playbook with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690879"/>
            <a:ext cx="11628611" cy="6063881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blocks to group the tasks: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hosts: localhost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gather_facts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block: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command: "ls /home/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/apache7"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register: apache7_files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command: "ls /home/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/apache8"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register: apache8_files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command: "ls /home/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/apache9"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register: apache9_files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ignore_errors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</a:p>
          <a:p>
            <a:pPr marL="57150" indent="0">
              <a:buNone/>
            </a:pPr>
            <a:endParaRPr lang="en-IN" sz="21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debug: var=apache7_files.stdout_lines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debug: var=apache8_files.stdout_lines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debug: var=apache9_files.stdout_lines</a:t>
            </a: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1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1" y="103240"/>
            <a:ext cx="9696874" cy="457199"/>
          </a:xfrm>
        </p:spPr>
        <p:txBody>
          <a:bodyPr>
            <a:normAutofit fontScale="90000"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using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690879"/>
            <a:ext cx="11628611" cy="6063881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hosts: localhost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gather_facts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tasks: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block: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command: "ls /home/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localadmin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/apache8"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register: apache8_files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rescue: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 debug: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"The given path is not valid"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always: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debug:</a:t>
            </a:r>
          </a:p>
          <a:p>
            <a:pPr marL="57150" indent="0">
              <a:buNone/>
            </a:pP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1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IN" sz="21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"This stage will run always irrespective of any failure“</a:t>
            </a:r>
          </a:p>
          <a:p>
            <a:pPr marL="4000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inside the block will be run first. </a:t>
            </a:r>
          </a:p>
          <a:p>
            <a:pPr marL="4000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failure in any task in block, tasks inside rescue will be run. </a:t>
            </a:r>
          </a:p>
          <a:p>
            <a:pPr marL="4000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inside always will always be run, whether or not there were failures in either block or rescue.</a:t>
            </a:r>
          </a:p>
          <a:p>
            <a:pPr marL="57150" indent="0">
              <a:buNone/>
            </a:pPr>
            <a:endParaRPr lang="en-IN" sz="21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IN" sz="21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475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Blocks and for what it is used for?</vt:lpstr>
      <vt:lpstr>Playbook without Blocks</vt:lpstr>
      <vt:lpstr>Playbook with Blocks</vt:lpstr>
      <vt:lpstr>Error Handling using Blocks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185</cp:revision>
  <dcterms:created xsi:type="dcterms:W3CDTF">2019-08-19T11:39:18Z</dcterms:created>
  <dcterms:modified xsi:type="dcterms:W3CDTF">2020-07-30T18:38:43Z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