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8" r:id="rId5"/>
    <p:sldId id="281" r:id="rId6"/>
    <p:sldId id="282" r:id="rId7"/>
    <p:sldId id="283" r:id="rId8"/>
    <p:sldId id="284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A691CB4-6431-4AC1-97AD-07D5060AA814}"/>
    <pc:docChg chg="custSel modSld">
      <pc:chgData name="Thangavel, Prabhu" userId="3e579001-273a-496a-ad86-41a8219b525d" providerId="ADAL" clId="{6A691CB4-6431-4AC1-97AD-07D5060AA814}" dt="2020-07-30T15:57:36.288" v="6" actId="5793"/>
      <pc:docMkLst>
        <pc:docMk/>
      </pc:docMkLst>
      <pc:sldChg chg="modSp">
        <pc:chgData name="Thangavel, Prabhu" userId="3e579001-273a-496a-ad86-41a8219b525d" providerId="ADAL" clId="{6A691CB4-6431-4AC1-97AD-07D5060AA814}" dt="2020-07-30T15:57:36.288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A691CB4-6431-4AC1-97AD-07D5060AA814}" dt="2020-07-30T15:57:36.288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Vault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encrypted with vault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and Decrypt a file using vault mechanism.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Hand-on with vault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and Execution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Vault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733994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vault is a feature  of ansible that allows you to keep sensitive data such as password or keys in encrypted files, rather than plain text in playbooks or roles.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keep this vault file in source control and distribute it to playbooks.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this feature, a command line tool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edit files.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flag to be used to pass the password of password file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--ask-vault-pass, --vault-password-file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–vault-id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 you can also specify the location of a password file or command Ansible to always prompt for vault password 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encrypted with vault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3974020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vault can encrypt any structured data file used by Ansible.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Majorly vault is used for file level encryption, with this you can encrypt all below types.</a:t>
            </a:r>
          </a:p>
          <a:p>
            <a:pPr marL="571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and Decrypt a file using vault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8"/>
            <a:ext cx="10974290" cy="5016239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 the file : ansible-vault encrypt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all.yml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(only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encrypted)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prompt for password (confirm the password)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save the password in a separate file.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Decrypt  file : ansible-vault decrypt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all.yml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modify first decrypt the file)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9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1" y="314037"/>
            <a:ext cx="9834524" cy="433216"/>
          </a:xfrm>
        </p:spPr>
        <p:txBody>
          <a:bodyPr>
            <a:normAutofit fontScale="90000"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Hans-on with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747253"/>
            <a:ext cx="11592232" cy="5702707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create ansible vault file now.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ansible_user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ansible_ssh_pass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 encrypt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[set a vault password]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decrypt to modify file 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 decrypt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[To decrypt you need to provide vault password]</a:t>
            </a: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make playbook ready for vault with some modifications.</a:t>
            </a: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42569"/>
            <a:ext cx="9962345" cy="47686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619433"/>
            <a:ext cx="11798710" cy="6095999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Playbook :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web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become: true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Get uptime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shell: /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/bin/uptime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register: result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results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msg: "{{ value }}"</a:t>
            </a:r>
          </a:p>
          <a:p>
            <a:pPr marL="57150" lvl="1" indent="0"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remembered here is :</a:t>
            </a:r>
          </a:p>
          <a:p>
            <a:pPr marL="342900"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not specifying the remote user info here.</a:t>
            </a:r>
          </a:p>
          <a:p>
            <a:pPr marL="342900"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 should be matching your </a:t>
            </a:r>
            <a:r>
              <a:rPr lang="en-US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5715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: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password in command line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Playbook execution : ansible-playbook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debug.yml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--ask-vault-pass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password from file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ansible-playbook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debug.yml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--vault-password-file=vault.txt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of vault is saved in valut.txt.</a:t>
            </a: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9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399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What is Vault ?</vt:lpstr>
      <vt:lpstr>What can be encrypted with vault ?</vt:lpstr>
      <vt:lpstr>Encrypt and Decrypt a file using vault mechanism</vt:lpstr>
      <vt:lpstr>Hans-on with vault</vt:lpstr>
      <vt:lpstr>Playbook and Execution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173</cp:revision>
  <dcterms:created xsi:type="dcterms:W3CDTF">2019-08-19T11:39:18Z</dcterms:created>
  <dcterms:modified xsi:type="dcterms:W3CDTF">2020-07-30T15:57:37Z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