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8" r:id="rId5"/>
    <p:sldId id="281" r:id="rId6"/>
    <p:sldId id="282" r:id="rId7"/>
    <p:sldId id="283" r:id="rId8"/>
    <p:sldId id="284" r:id="rId9"/>
    <p:sldId id="28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41E1C352-CDDC-40DD-A4C6-D7E55C3649EF}"/>
    <pc:docChg chg="custSel modSld">
      <pc:chgData name="Thangavel, Prabhu" userId="3e579001-273a-496a-ad86-41a8219b525d" providerId="ADAL" clId="{41E1C352-CDDC-40DD-A4C6-D7E55C3649EF}" dt="2020-07-30T15:56:17.145" v="6" actId="5793"/>
      <pc:docMkLst>
        <pc:docMk/>
      </pc:docMkLst>
      <pc:sldChg chg="modSp">
        <pc:chgData name="Thangavel, Prabhu" userId="3e579001-273a-496a-ad86-41a8219b525d" providerId="ADAL" clId="{41E1C352-CDDC-40DD-A4C6-D7E55C3649EF}" dt="2020-07-30T15:56:17.145" v="6" actId="5793"/>
        <pc:sldMkLst>
          <pc:docMk/>
          <pc:sldMk cId="4071541795" sldId="264"/>
        </pc:sldMkLst>
        <pc:spChg chg="mod">
          <ac:chgData name="Thangavel, Prabhu" userId="3e579001-273a-496a-ad86-41a8219b525d" providerId="ADAL" clId="{41E1C352-CDDC-40DD-A4C6-D7E55C3649EF}" dt="2020-07-30T15:56:17.145" v="6" actId="5793"/>
          <ac:spMkLst>
            <pc:docMk/>
            <pc:sldMk cId="4071541795" sldId="264"/>
            <ac:spMk id="2" creationId="{DFACE85B-2A9A-49FF-8D03-1995C87B6C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949A7C70-CB61-44DC-9F5C-4F7198085415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229031"/>
            <a:ext cx="9293749" cy="501475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Tower explained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and feel of Dashboard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job status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Playbook workflow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Tower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9"/>
            <a:ext cx="10974290" cy="5733994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Red Hat® Ansible® Tower you can centralize and control your IT infrastructure with a visual dashboard.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schedule your jobs, integrate notifications.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your inventory in Graphical manner.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Atmost advantage of tower is you can manage your infrastructure in single click of button. 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it can be easily embed into existing tools and processes with REST API and CLI.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1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78658"/>
            <a:ext cx="9873854" cy="49161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and feel of 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944871"/>
            <a:ext cx="10974290" cy="29712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ansible.com/hs-fs/hubfs/Images/Tower-prod-screenshots/RH-Ansible-Tower-dashboard.png?width=2560&amp;height=1803&amp;name=RH-Ansible-Tower-dashboard.png">
            <a:extLst>
              <a:ext uri="{FF2B5EF4-FFF2-40B4-BE49-F238E27FC236}">
                <a16:creationId xmlns:a16="http://schemas.microsoft.com/office/drawing/2014/main" id="{EE99A2BC-12D0-4AC9-A96A-8FE2EC91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" y="570271"/>
            <a:ext cx="11726964" cy="58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4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942108"/>
            <a:ext cx="10974290" cy="5016239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soon as you log in, you'll see your host and inventory status.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recent job activity triggered.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specific job and time ranges of triggered.</a:t>
            </a:r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gives you the clear visibility of failed and success jobs.</a:t>
            </a:r>
          </a:p>
        </p:txBody>
      </p:sp>
    </p:spTree>
    <p:extLst>
      <p:ext uri="{BB962C8B-B14F-4D97-AF65-F5344CB8AC3E}">
        <p14:creationId xmlns:p14="http://schemas.microsoft.com/office/powerpoint/2010/main" val="323109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78658"/>
            <a:ext cx="9873854" cy="49161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job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944871"/>
            <a:ext cx="10974290" cy="29712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www.ansible.com/hs-fs/hubfs/Images/Tower-prod-screenshots/RH-Ansible-Tower-job-details.png?width=2560&amp;height=1295&amp;name=RH-Ansible-Tower-job-details.png">
            <a:extLst>
              <a:ext uri="{FF2B5EF4-FFF2-40B4-BE49-F238E27FC236}">
                <a16:creationId xmlns:a16="http://schemas.microsoft.com/office/drawing/2014/main" id="{D5C55705-B6C3-47BC-B17A-D219A3A5C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2" y="589936"/>
            <a:ext cx="11714877" cy="5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2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78658"/>
            <a:ext cx="9873854" cy="49161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Ran what Job when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944871"/>
            <a:ext cx="10974290" cy="29712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www.ansible.com/hs-fs/hubfs/Images/Tower-prod-screenshots/RH-Ansible-Tower-activity-stream.png?width=1920&amp;height=919&amp;name=RH-Ansible-Tower-activity-stream.png">
            <a:extLst>
              <a:ext uri="{FF2B5EF4-FFF2-40B4-BE49-F238E27FC236}">
                <a16:creationId xmlns:a16="http://schemas.microsoft.com/office/drawing/2014/main" id="{55000816-5F7F-411C-A772-7E96F6B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2622"/>
            <a:ext cx="11582400" cy="554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0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314036"/>
            <a:ext cx="9570543" cy="71835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Playbook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1" y="1101213"/>
            <a:ext cx="10974290" cy="4857134"/>
          </a:xfrm>
        </p:spPr>
        <p:txBody>
          <a:bodyPr>
            <a:normAutofit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drag and drop you playbook and set an orchestration workflow.</a:t>
            </a:r>
          </a:p>
          <a:p>
            <a:pPr marL="4000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5656-4BC7-4D1C-B486-E920561F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3" y="1831306"/>
            <a:ext cx="9281650" cy="44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51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85B-2A9A-49FF-8D03-1995C87B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7C21C-7D09-4DD7-9BF0-446660F7A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171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Ansible Tower explained</vt:lpstr>
      <vt:lpstr>Look and feel of Dashboard </vt:lpstr>
      <vt:lpstr>Dashboard Explained</vt:lpstr>
      <vt:lpstr>Real-time job status</vt:lpstr>
      <vt:lpstr>Who Ran what Job when ?</vt:lpstr>
      <vt:lpstr>Multi Playbook workflow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175</cp:revision>
  <dcterms:created xsi:type="dcterms:W3CDTF">2019-08-19T11:39:18Z</dcterms:created>
  <dcterms:modified xsi:type="dcterms:W3CDTF">2020-07-30T15:56:19Z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