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79" r:id="rId6"/>
    <p:sldId id="28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2B000-283A-404E-9C2B-F9E10EF02907}" v="16" dt="2020-08-03T02:41:5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A691CB4-6431-4AC1-97AD-07D5060AA814}"/>
    <pc:docChg chg="custSel modSld">
      <pc:chgData name="Thangavel, Prabhu" userId="3e579001-273a-496a-ad86-41a8219b525d" providerId="ADAL" clId="{6A691CB4-6431-4AC1-97AD-07D5060AA814}" dt="2020-07-30T15:57:36.288" v="6" actId="5793"/>
      <pc:docMkLst>
        <pc:docMk/>
      </pc:docMkLst>
      <pc:sldChg chg="modSp">
        <pc:chgData name="Thangavel, Prabhu" userId="3e579001-273a-496a-ad86-41a8219b525d" providerId="ADAL" clId="{6A691CB4-6431-4AC1-97AD-07D5060AA814}" dt="2020-07-30T15:57:36.288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A691CB4-6431-4AC1-97AD-07D5060AA814}" dt="2020-07-30T15:57:36.288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  <pc:docChgLst>
    <pc:chgData name="Thangavel, Prabhu" userId="3e579001-273a-496a-ad86-41a8219b525d" providerId="ADAL" clId="{8432B000-283A-404E-9C2B-F9E10EF02907}"/>
    <pc:docChg chg="custSel modSld">
      <pc:chgData name="Thangavel, Prabhu" userId="3e579001-273a-496a-ad86-41a8219b525d" providerId="ADAL" clId="{8432B000-283A-404E-9C2B-F9E10EF02907}" dt="2020-08-03T02:42:17.871" v="112" actId="1076"/>
      <pc:docMkLst>
        <pc:docMk/>
      </pc:docMkLst>
      <pc:sldChg chg="modSp">
        <pc:chgData name="Thangavel, Prabhu" userId="3e579001-273a-496a-ad86-41a8219b525d" providerId="ADAL" clId="{8432B000-283A-404E-9C2B-F9E10EF02907}" dt="2020-08-03T02:42:17.871" v="112" actId="1076"/>
        <pc:sldMkLst>
          <pc:docMk/>
          <pc:sldMk cId="1982212752" sldId="278"/>
        </pc:sldMkLst>
        <pc:spChg chg="mod">
          <ac:chgData name="Thangavel, Prabhu" userId="3e579001-273a-496a-ad86-41a8219b525d" providerId="ADAL" clId="{8432B000-283A-404E-9C2B-F9E10EF02907}" dt="2020-08-03T02:42:04.900" v="109" actId="108"/>
          <ac:spMkLst>
            <pc:docMk/>
            <pc:sldMk cId="1982212752" sldId="278"/>
            <ac:spMk id="3" creationId="{BB1A52E3-DD93-426A-9FAA-FC44C703E55B}"/>
          </ac:spMkLst>
        </pc:spChg>
        <pc:picChg chg="mod">
          <ac:chgData name="Thangavel, Prabhu" userId="3e579001-273a-496a-ad86-41a8219b525d" providerId="ADAL" clId="{8432B000-283A-404E-9C2B-F9E10EF02907}" dt="2020-08-03T02:42:17.871" v="112" actId="1076"/>
          <ac:picMkLst>
            <pc:docMk/>
            <pc:sldMk cId="1982212752" sldId="278"/>
            <ac:picMk id="4" creationId="{6BF40B6E-8A15-4023-9F09-AD11A9BB98BB}"/>
          </ac:picMkLst>
        </pc:picChg>
      </pc:sldChg>
    </pc:docChg>
  </pc:docChgLst>
  <pc:docChgLst>
    <pc:chgData name="Prabhu Thangavel" userId="3e579001-273a-496a-ad86-41a8219b525d" providerId="ADAL" clId="{8432B000-283A-404E-9C2B-F9E10EF02907}"/>
    <pc:docChg chg="undo custSel addSld delSld modSld">
      <pc:chgData name="Prabhu Thangavel" userId="3e579001-273a-496a-ad86-41a8219b525d" providerId="ADAL" clId="{8432B000-283A-404E-9C2B-F9E10EF02907}" dt="2020-08-02T13:08:58.662" v="1551" actId="20577"/>
      <pc:docMkLst>
        <pc:docMk/>
      </pc:docMkLst>
      <pc:sldChg chg="modSp">
        <pc:chgData name="Prabhu Thangavel" userId="3e579001-273a-496a-ad86-41a8219b525d" providerId="ADAL" clId="{8432B000-283A-404E-9C2B-F9E10EF02907}" dt="2020-08-02T13:04:47.330" v="1478" actId="20577"/>
        <pc:sldMkLst>
          <pc:docMk/>
          <pc:sldMk cId="2592763959" sldId="258"/>
        </pc:sldMkLst>
        <pc:spChg chg="mod">
          <ac:chgData name="Prabhu Thangavel" userId="3e579001-273a-496a-ad86-41a8219b525d" providerId="ADAL" clId="{8432B000-283A-404E-9C2B-F9E10EF02907}" dt="2020-08-02T13:04:47.330" v="1478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addSp modSp">
        <pc:chgData name="Prabhu Thangavel" userId="3e579001-273a-496a-ad86-41a8219b525d" providerId="ADAL" clId="{8432B000-283A-404E-9C2B-F9E10EF02907}" dt="2020-08-02T13:02:09.842" v="1312" actId="20577"/>
        <pc:sldMkLst>
          <pc:docMk/>
          <pc:sldMk cId="1982212752" sldId="278"/>
        </pc:sldMkLst>
        <pc:spChg chg="mod">
          <ac:chgData name="Prabhu Thangavel" userId="3e579001-273a-496a-ad86-41a8219b525d" providerId="ADAL" clId="{8432B000-283A-404E-9C2B-F9E10EF02907}" dt="2020-08-02T09:58:32.280" v="1081" actId="20577"/>
          <ac:spMkLst>
            <pc:docMk/>
            <pc:sldMk cId="1982212752" sldId="278"/>
            <ac:spMk id="2" creationId="{9836A743-7CBF-4061-A70F-C9E6AA99482E}"/>
          </ac:spMkLst>
        </pc:spChg>
        <pc:spChg chg="mod">
          <ac:chgData name="Prabhu Thangavel" userId="3e579001-273a-496a-ad86-41a8219b525d" providerId="ADAL" clId="{8432B000-283A-404E-9C2B-F9E10EF02907}" dt="2020-08-02T13:02:09.842" v="1312" actId="20577"/>
          <ac:spMkLst>
            <pc:docMk/>
            <pc:sldMk cId="1982212752" sldId="278"/>
            <ac:spMk id="3" creationId="{BB1A52E3-DD93-426A-9FAA-FC44C703E55B}"/>
          </ac:spMkLst>
        </pc:spChg>
        <pc:picChg chg="add mod">
          <ac:chgData name="Prabhu Thangavel" userId="3e579001-273a-496a-ad86-41a8219b525d" providerId="ADAL" clId="{8432B000-283A-404E-9C2B-F9E10EF02907}" dt="2020-08-02T13:01:46.114" v="1290" actId="1076"/>
          <ac:picMkLst>
            <pc:docMk/>
            <pc:sldMk cId="1982212752" sldId="278"/>
            <ac:picMk id="4" creationId="{6BF40B6E-8A15-4023-9F09-AD11A9BB98BB}"/>
          </ac:picMkLst>
        </pc:picChg>
      </pc:sldChg>
      <pc:sldChg chg="delSp modSp add">
        <pc:chgData name="Prabhu Thangavel" userId="3e579001-273a-496a-ad86-41a8219b525d" providerId="ADAL" clId="{8432B000-283A-404E-9C2B-F9E10EF02907}" dt="2020-08-02T13:05:13.233" v="1485" actId="5793"/>
        <pc:sldMkLst>
          <pc:docMk/>
          <pc:sldMk cId="3522387112" sldId="279"/>
        </pc:sldMkLst>
        <pc:spChg chg="mod">
          <ac:chgData name="Prabhu Thangavel" userId="3e579001-273a-496a-ad86-41a8219b525d" providerId="ADAL" clId="{8432B000-283A-404E-9C2B-F9E10EF02907}" dt="2020-08-02T13:03:00.073" v="1344" actId="313"/>
          <ac:spMkLst>
            <pc:docMk/>
            <pc:sldMk cId="3522387112" sldId="279"/>
            <ac:spMk id="2" creationId="{9836A743-7CBF-4061-A70F-C9E6AA99482E}"/>
          </ac:spMkLst>
        </pc:spChg>
        <pc:spChg chg="mod">
          <ac:chgData name="Prabhu Thangavel" userId="3e579001-273a-496a-ad86-41a8219b525d" providerId="ADAL" clId="{8432B000-283A-404E-9C2B-F9E10EF02907}" dt="2020-08-02T13:05:13.233" v="1485" actId="5793"/>
          <ac:spMkLst>
            <pc:docMk/>
            <pc:sldMk cId="3522387112" sldId="279"/>
            <ac:spMk id="3" creationId="{BB1A52E3-DD93-426A-9FAA-FC44C703E55B}"/>
          </ac:spMkLst>
        </pc:spChg>
        <pc:picChg chg="del">
          <ac:chgData name="Prabhu Thangavel" userId="3e579001-273a-496a-ad86-41a8219b525d" providerId="ADAL" clId="{8432B000-283A-404E-9C2B-F9E10EF02907}" dt="2020-08-02T13:03:04.728" v="1347" actId="478"/>
          <ac:picMkLst>
            <pc:docMk/>
            <pc:sldMk cId="3522387112" sldId="279"/>
            <ac:picMk id="4" creationId="{6BF40B6E-8A15-4023-9F09-AD11A9BB98BB}"/>
          </ac:picMkLst>
        </pc:picChg>
      </pc:sldChg>
      <pc:sldChg chg="modSp add">
        <pc:chgData name="Prabhu Thangavel" userId="3e579001-273a-496a-ad86-41a8219b525d" providerId="ADAL" clId="{8432B000-283A-404E-9C2B-F9E10EF02907}" dt="2020-08-02T13:08:58.662" v="1551" actId="20577"/>
        <pc:sldMkLst>
          <pc:docMk/>
          <pc:sldMk cId="297184914" sldId="280"/>
        </pc:sldMkLst>
        <pc:spChg chg="mod">
          <ac:chgData name="Prabhu Thangavel" userId="3e579001-273a-496a-ad86-41a8219b525d" providerId="ADAL" clId="{8432B000-283A-404E-9C2B-F9E10EF02907}" dt="2020-08-02T13:04:58.479" v="1480" actId="5793"/>
          <ac:spMkLst>
            <pc:docMk/>
            <pc:sldMk cId="297184914" sldId="280"/>
            <ac:spMk id="2" creationId="{9836A743-7CBF-4061-A70F-C9E6AA99482E}"/>
          </ac:spMkLst>
        </pc:spChg>
        <pc:spChg chg="mod">
          <ac:chgData name="Prabhu Thangavel" userId="3e579001-273a-496a-ad86-41a8219b525d" providerId="ADAL" clId="{8432B000-283A-404E-9C2B-F9E10EF02907}" dt="2020-08-02T13:08:58.662" v="1551" actId="20577"/>
          <ac:spMkLst>
            <pc:docMk/>
            <pc:sldMk cId="297184914" sldId="280"/>
            <ac:spMk id="3" creationId="{BB1A52E3-DD93-426A-9FAA-FC44C703E55B}"/>
          </ac:spMkLst>
        </pc:spChg>
      </pc:sldChg>
      <pc:sldChg chg="del">
        <pc:chgData name="Prabhu Thangavel" userId="3e579001-273a-496a-ad86-41a8219b525d" providerId="ADAL" clId="{8432B000-283A-404E-9C2B-F9E10EF02907}" dt="2020-08-02T10:00:08.807" v="1150" actId="2696"/>
        <pc:sldMkLst>
          <pc:docMk/>
          <pc:sldMk cId="1055944461" sldId="281"/>
        </pc:sldMkLst>
      </pc:sldChg>
      <pc:sldChg chg="del">
        <pc:chgData name="Prabhu Thangavel" userId="3e579001-273a-496a-ad86-41a8219b525d" providerId="ADAL" clId="{8432B000-283A-404E-9C2B-F9E10EF02907}" dt="2020-08-02T10:00:09.403" v="1151" actId="2696"/>
        <pc:sldMkLst>
          <pc:docMk/>
          <pc:sldMk cId="3231099204" sldId="282"/>
        </pc:sldMkLst>
      </pc:sldChg>
      <pc:sldChg chg="del">
        <pc:chgData name="Prabhu Thangavel" userId="3e579001-273a-496a-ad86-41a8219b525d" providerId="ADAL" clId="{8432B000-283A-404E-9C2B-F9E10EF02907}" dt="2020-08-02T10:00:09.989" v="1152" actId="2696"/>
        <pc:sldMkLst>
          <pc:docMk/>
          <pc:sldMk cId="2141319158" sldId="283"/>
        </pc:sldMkLst>
      </pc:sldChg>
      <pc:sldChg chg="del">
        <pc:chgData name="Prabhu Thangavel" userId="3e579001-273a-496a-ad86-41a8219b525d" providerId="ADAL" clId="{8432B000-283A-404E-9C2B-F9E10EF02907}" dt="2020-08-02T10:00:10.606" v="1153" actId="2696"/>
        <pc:sldMkLst>
          <pc:docMk/>
          <pc:sldMk cId="368779466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sible/ansible/blob/devel/examples/scripts/ConfigureRemotingForAnsible.ps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10788805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Setting up Winrm in windows machine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your inventory file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do some tasks in your windows remote server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88269" cy="62807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Setting up Winrm in windows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Winrm stands for Window Remote Management.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majorly uses Winrm for all remote operations on windows target servers.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windows machines are by default shipped with Winrm module.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incase you don’t find Winrm in your windows server you can always install it with below command.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quickconfig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will install Winrm if it is not available.</a:t>
            </a: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better connection, Ansible  recommends to run this script, which will not only enable WinRM, but also install some necessary certificates for the connection to work.</a:t>
            </a: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copy the file from this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and run it as PowerShell script with .ps1 extension.</a:t>
            </a: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 Winrm uses 5985 for HTTP call &amp; 5986 for HTTPs call.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Ansible uses HTTPs to have secure communication thus the port number used here for connection is 5986.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 machine you just need to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module - 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pywinrm</a:t>
            </a:r>
            <a:endParaRPr lang="en-US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40B6E-8A15-4023-9F09-AD11A9BB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48" y="4001153"/>
            <a:ext cx="5657237" cy="14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88269" cy="62807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your 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your inventory file look like?</a:t>
            </a:r>
          </a:p>
          <a:p>
            <a:pPr marL="57150" indent="0">
              <a:buNone/>
            </a:pP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[win]</a:t>
            </a:r>
          </a:p>
          <a:p>
            <a:pPr marL="57150" indent="0">
              <a:buNone/>
            </a:pP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13.235.56.213</a:t>
            </a:r>
          </a:p>
          <a:p>
            <a:pPr marL="400050">
              <a:buFont typeface="Wingdings" panose="05000000000000000000" pitchFamily="2" charset="2"/>
              <a:buChar char="Ø"/>
            </a:pP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win:vars</a:t>
            </a: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>
              <a:buNone/>
            </a:pP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ansible_user</a:t>
            </a: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=administrator</a:t>
            </a:r>
          </a:p>
          <a:p>
            <a:pPr marL="57150" indent="0">
              <a:buNone/>
            </a:pP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ansible_password</a:t>
            </a: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=*m-@=EpspC6</a:t>
            </a:r>
          </a:p>
          <a:p>
            <a:pPr marL="57150" indent="0">
              <a:buNone/>
            </a:pP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ansible_connection</a:t>
            </a: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ansible_winrm_server_cert_validation</a:t>
            </a: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=ignore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8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88269" cy="62807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do some tasks in your windows 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ping :</a:t>
            </a:r>
          </a:p>
          <a:p>
            <a:pPr marL="57150" indent="0">
              <a:buNone/>
            </a:pPr>
            <a:r>
              <a:rPr lang="en-IN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win -m </a:t>
            </a:r>
            <a:r>
              <a:rPr lang="en-IN" sz="19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win_ping</a:t>
            </a: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Copy some files :</a:t>
            </a: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Copy a single file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win_copy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windows_file</a:t>
            </a:r>
            <a:endParaRPr lang="en-IN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C:\Users\Administrator\Documents\windows_file</a:t>
            </a:r>
          </a:p>
          <a:p>
            <a:pPr marL="57150" indent="0">
              <a:buNone/>
            </a:pPr>
            <a:endParaRPr lang="en-IN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9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192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Introduction &amp; Setting up Winrm in windows machine</vt:lpstr>
      <vt:lpstr>Prepare your inventory file</vt:lpstr>
      <vt:lpstr>Lets do some tasks in your windows remote server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173</cp:revision>
  <dcterms:created xsi:type="dcterms:W3CDTF">2019-08-19T11:39:18Z</dcterms:created>
  <dcterms:modified xsi:type="dcterms:W3CDTF">2020-08-03T02:42:19Z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