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iE0LggnWM5HWyyekfcOOg/XekM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42470"/>
            <a:ext cx="9144000" cy="732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/>
              <a:t>Model Insights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621102" y="1246772"/>
            <a:ext cx="10133162" cy="398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We need more data to make the model efficient while in prediction because we only got poor r2 score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Feature Importance Insights: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  </a:t>
            </a:r>
            <a:r>
              <a:rPr lang="en-IN"/>
              <a:t> As per visual , the features unit_price,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temperature , category , timestamp_hour 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gives valuable information while in the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prediction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6899" y="1852458"/>
            <a:ext cx="5760392" cy="492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2023-11-05T13:39:05Z</dcterms:created>
  <dc:creator>praveen N</dc:creator>
</cp:coreProperties>
</file>