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E44E-596A-9939-A50F-68C5244D5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CF213-D256-EF18-37E6-64108DB39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C54C-84D7-06B0-B4AB-359BF822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A00C-9A0C-8A3D-A711-4CFE96EC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F527-8E2B-BA9F-4F37-784822D9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2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F10C-37CC-9F95-4537-795AFE57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F8DC5-A239-DE89-3172-D29A6867A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7638-1AED-6EE0-6430-AA502AE0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E8EA-6642-B1D2-4AA9-96C87A99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EE4B-A1EF-17F7-B28E-6E2B5D05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0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9831D-BBFD-ED92-3961-B7015760F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3130F-61AA-C89D-1FD7-C35398517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A50DC-6FC4-20CC-D732-22F4B4F0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4712-E49A-BAFC-C514-68277CA7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C1782-3620-28EF-9EA8-8692670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E2A0-873F-C117-D757-7E1DDBB0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0342-C7A4-418E-294E-1BB16E0E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A1ED8-64E1-E0EE-9F39-01CBDCBE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67C5-6353-7571-0B03-76105D3B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4A73-10A1-6857-2350-76477365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A5DA-C893-82A2-239E-44AEB763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F075-2532-C2DA-D05A-8168A63F0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3536-75F1-1AF5-7046-0ACE2DB2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2552-F624-15FE-0179-2F80B1D6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33B0-8616-554E-1B91-234C02A5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44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13C7-556E-C494-9AFD-166CFB73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B9E4-0701-9398-DCF5-E4428B53D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8235A-774B-D3A2-54CF-B18289A52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6D699-0D16-3E6E-839E-374AECF2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22423-F6E7-B80C-3A00-A81C1DD2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6A347-5661-79CE-390F-9055A539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4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D5B5-9465-214C-9DA3-0A7C5C0C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3B81-81F3-CAFF-A6A3-B5F5FDEA4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92C15-EB98-0773-5646-A1A1C58A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758AB-4D03-5797-0280-D19440094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B48A4-90CE-2EC5-8A3D-D27919A8C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329A2-EBDA-96D4-82F7-12B40E08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9557F-FD1C-BD65-856D-E45702A5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0AA84-480C-EBC4-CE1D-D8F50836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C9C8-8D20-3989-9354-0D1F5514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D07A6-0D7F-3127-AC8D-28897F94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ED246-F978-ED57-0E1B-6E853A80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D407E-4CBD-E06F-7ADF-572916FF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76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DC0D0-BBC4-2385-62EF-B5D82967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6AA46-C5AC-86FF-9D2E-C63110AB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96012-EF28-8D25-DBC8-A57C00F9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9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70AD-457C-C5B0-841B-577C299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52B8-704D-D0B0-00EE-1B4BFB9A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D27A-93FC-DD15-1C9C-47E88CE3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42633-EC73-59FA-86B6-D982CF87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7BAE8-B6FE-A4B5-C285-20F3BBD9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6D70-7FF9-AA97-DBD0-3DC04464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1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C898-6135-03EA-4BAA-9CD6C590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2FD3B-6CBA-4852-E8FD-F6AF5417F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E2E9A-CBDB-BBC1-AFEE-13B74215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9826E-1A8E-FA0B-EC73-F5B37861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06A00-A992-7151-AB3D-51BF6D89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CFFE9-617D-BE67-925B-9D991D23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05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08F93-DC1F-3B92-F7C0-2C2C9F1C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8F05-5748-68BD-D7F5-B839AF3F4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A5C6-6400-3306-CEA9-A643503B3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BACD-8381-440D-9CCA-9593C2B246C1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0821-8644-14CE-A239-E6D0C3E47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98C7-F93F-A49A-1DEE-68CE37489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8C4D-1204-4830-8D89-745FFDF1C4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BF6C-924E-652F-7003-F56FE2DB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238" y="-1"/>
            <a:ext cx="9066362" cy="1518249"/>
          </a:xfrm>
        </p:spPr>
        <p:txBody>
          <a:bodyPr/>
          <a:lstStyle/>
          <a:p>
            <a:r>
              <a:rPr lang="en-IN" b="1" dirty="0">
                <a:highlight>
                  <a:srgbClr val="C0C0C0"/>
                </a:highlight>
              </a:rPr>
              <a:t>Task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C0A26-E487-CDBB-91C3-4131048D6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762" y="1759789"/>
            <a:ext cx="9144000" cy="458062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</a:rPr>
              <a:t>Gala Groceries, a tech-savvy US grocery chain, partners with Cognizant to tackle perishable item stocking challenges.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</a:rPr>
              <a:t>Data-driven insights are essential to optimize stock levels and minimize waste while meeting customer demand.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</a:rPr>
              <a:t>A pending email to the Data Science team leader will summarize findings and outline further data needs</a:t>
            </a:r>
          </a:p>
          <a:p>
            <a:pPr algn="l"/>
            <a:endParaRPr lang="en-US" b="1" dirty="0">
              <a:effectLst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b="1" dirty="0">
              <a:effectLst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03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Task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Overview</dc:title>
  <dc:creator>praveen N</dc:creator>
  <cp:lastModifiedBy>praveen N</cp:lastModifiedBy>
  <cp:revision>1</cp:revision>
  <dcterms:created xsi:type="dcterms:W3CDTF">2023-11-07T12:48:15Z</dcterms:created>
  <dcterms:modified xsi:type="dcterms:W3CDTF">2023-11-07T12:49:08Z</dcterms:modified>
</cp:coreProperties>
</file>