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937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:</a:t>
            </a:r>
            <a:r>
              <a:rPr altLang="en-GB" dirty="0" sz="2400" lang="en-US"/>
              <a:t>D</a:t>
            </a:r>
            <a:r>
              <a:rPr altLang="en-GB" dirty="0" sz="2400" lang="en-US"/>
              <a:t>.</a:t>
            </a:r>
            <a:r>
              <a:rPr altLang="en-GB" dirty="0" sz="2400" lang="en-US"/>
              <a:t>P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V</a:t>
            </a:r>
            <a:r>
              <a:rPr altLang="en-GB" dirty="0" sz="2400" lang="en-US"/>
              <a:t>E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1</a:t>
            </a:r>
            <a:r>
              <a:rPr altLang="en-GB" dirty="0" sz="2400" lang="en-US"/>
              <a:t>8</a:t>
            </a:r>
            <a:r>
              <a:rPr altLang="en-GB" dirty="0" sz="2400" lang="en-US"/>
              <a:t>5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1</a:t>
            </a:r>
            <a:r>
              <a:rPr altLang="en-GB" dirty="0" sz="2400" lang="en-US"/>
              <a:t>4</a:t>
            </a:r>
            <a:r>
              <a:rPr altLang="en-GB" dirty="0" sz="2400" lang="en-US"/>
              <a:t>0</a:t>
            </a:r>
            <a:r>
              <a:rPr altLang="en-GB" dirty="0" sz="2400" lang="en-US"/>
              <a:t>0</a:t>
            </a:r>
            <a:r>
              <a:rPr altLang="en-GB" dirty="0" sz="2400" lang="en-US"/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B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P</a:t>
            </a:r>
            <a:r>
              <a:rPr altLang="en-GB" dirty="0" sz="2400" lang="en-US"/>
              <a:t>U</a:t>
            </a:r>
            <a:r>
              <a:rPr altLang="en-GB" dirty="0" sz="2400" lang="en-US"/>
              <a:t>TER </a:t>
            </a:r>
            <a:r>
              <a:rPr altLang="en-GB"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I</a:t>
            </a:r>
            <a:r>
              <a:rPr altLang="en-GB" dirty="0" sz="2400" lang="en-US"/>
              <a:t> 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E</a:t>
            </a:r>
            <a:r>
              <a:rPr altLang="en-GB" dirty="0" sz="2400" lang="en-US"/>
              <a:t>S</a:t>
            </a:r>
            <a:r>
              <a:rPr altLang="en-GB" dirty="0" sz="2400" lang="en-US"/>
              <a:t>A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D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IENCE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315468" y="1382764"/>
            <a:ext cx="2131811" cy="4765235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065292" y="1378583"/>
            <a:ext cx="2061415" cy="4607879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7744720" y="1192147"/>
            <a:ext cx="2190088" cy="489550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Rectangle 1"/>
          <p:cNvSpPr/>
          <p:nvPr/>
        </p:nvSpPr>
        <p:spPr>
          <a:xfrm>
            <a:off x="533400" y="1283665"/>
            <a:ext cx="9448800" cy="30632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430837" y="3007676"/>
            <a:ext cx="8922712" cy="447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https://github.com/praveendili4677-rgb/NM2025.git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537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961372" y="1466351"/>
            <a:ext cx="6658628" cy="3749041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33555" y="990600"/>
            <a:ext cx="10363199" cy="432054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628650" y="1562010"/>
            <a:ext cx="8953500" cy="31775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7"/>
          <p:cNvSpPr/>
          <p:nvPr/>
        </p:nvSpPr>
        <p:spPr>
          <a:xfrm>
            <a:off x="3124200" y="1857375"/>
            <a:ext cx="6553200" cy="28346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1"/>
          <p:cNvSpPr/>
          <p:nvPr/>
        </p:nvSpPr>
        <p:spPr>
          <a:xfrm>
            <a:off x="609599" y="920165"/>
            <a:ext cx="10439401" cy="454533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2"/>
          <p:cNvSpPr/>
          <p:nvPr/>
        </p:nvSpPr>
        <p:spPr>
          <a:xfrm>
            <a:off x="762000" y="1066800"/>
            <a:ext cx="9372600" cy="4587240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2024-03-29T04:07:22Z</dcterms:created>
  <dcterms:modified xsi:type="dcterms:W3CDTF">2025-09-03T07:41:04Z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d138e2b558704de08e25a20e942b84de</vt:lpwstr>
  </property>
</Properties>
</file>