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5"/>
  </p:normalViewPr>
  <p:slideViewPr>
    <p:cSldViewPr snapToGrid="0" snapToObjects="1">
      <p:cViewPr>
        <p:scale>
          <a:sx n="150" d="100"/>
          <a:sy n="150" d="100"/>
        </p:scale>
        <p:origin x="-896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C247-7D35-0146-B891-A6104CEBEF08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6E18B-0818-614B-B775-B94160F0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A6A4-1623-BD4A-B6AD-4EAC61FE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0BB56-791A-5A4A-8AC8-9FBFDF3BB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D1F6-12D2-EB46-8687-661F2111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F38D-DA18-A840-A1C3-5C3303A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FCE2-C654-E54C-B20A-F7ECFE5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64AF-4661-B044-9796-4919E833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200CE-3830-9848-9897-DCE714B7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2CD1-4583-F148-8093-8E05E6B7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454F-9739-A34D-8FCF-5850D73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4874-9146-764D-8D42-9EE9F465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A8D49-4E5B-8C4F-91EA-9E2FD674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1111-D7C6-A445-8B91-6B021107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9120-FBE7-5043-8F8D-F02CA81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B5B9-495D-3E41-84A7-EE7C9D5C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A27E-FDD8-A841-8EAA-2745AC9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7EBE-6AEE-CD4F-9C5A-463E61A3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017E-72E0-0A49-BECB-4651C0EE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4902-E25E-6542-A92B-254F4849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AC0B-6CCF-9A4C-8D2D-9F6B29B2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FD3B-B025-4B4B-8E1B-576B1F4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530B-0128-E74D-A037-BFD3385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C1F05-8111-3A43-AB56-A74ADFB1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D4DC-D919-1846-BB2E-80CB7E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CF4B-5B42-0F4F-ACB2-D46A81C2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12A8-3978-3842-89F0-A9C6EAB5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1D6-EA2D-A949-952D-C3F4E460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26D5-EBFD-8C4A-AACD-F838E9A23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92C17-0AB0-6340-9097-DBAD1441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C4A4-07B4-194D-8D13-C1F67B98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610C-82C7-1447-A6F6-4CBC8C01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BC8B-3099-DF43-81A4-02E6B566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8828-00C9-FB4F-BEAD-07E01B8F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30E3-2D35-CB46-A236-D4704449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64C64-80A8-BC47-A0A2-061A6575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BFCD6-2522-BA46-ABB6-9FE578218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20E3-309B-4E49-9352-EC8C9D7E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C2EBB-A628-9F41-A132-BC9D8F7D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52E6C-12F9-9040-A1AE-3AB80249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139D6-8624-CD44-8974-6C8CFB56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04B-D46E-2941-8547-071B7E8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3AF7-2CAE-8544-BA94-B28CC777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CC2B2-8CF7-C545-A062-77249835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F6CF4-6189-9146-B33D-ED7BC592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44374-F1DC-FE43-AE0F-47ECFB66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7D233-1D1A-E94B-8A73-2AD99B82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3799C-E244-6D44-85A9-C1C7E0ED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4EDC-4BDD-B247-8FB9-9FE9011C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1CA9-5B01-954E-A605-18EDB54E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647D5-2369-C944-B0F8-A430BF32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087E7-527C-1144-A14A-69CAAF19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506C6-D715-6C4B-8093-1DFF3AD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0BC6C-D1D7-4D4B-93B7-62214307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DEC5-BEB6-C44E-89CD-96F13135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4901E-16BD-DE48-A3DD-AA6FA1ADA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4A0D3-CE6B-AB45-924A-DF49E82D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3DFA-6B51-084C-80DE-148108EB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E7BA-0108-4D49-A768-A3C20DF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1527-F4FE-4B4B-90DD-118FD453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D7E87-2C9A-7343-84D2-A0B660B8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BBEB-709E-AB45-AE4E-95969E71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2BAF-98C6-9549-87E9-6287B3B84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65D2-A4B8-4F44-B5B5-9F5A49E2E56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A79F-6D46-1040-B246-5D6FA2B4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CD8F-C393-0644-9365-C961DEB8A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is JavaScript?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C76E9-E5CA-154B-A872-9805138A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40" y="2287855"/>
            <a:ext cx="4978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is JavaScript doing on your page? – First Look at JS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77396-23A3-254E-AB0A-57C976DB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53" y="1658983"/>
            <a:ext cx="7615328" cy="34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Should I Learn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C4E9B-317C-0B41-B42F-43A7FD29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55" y="4414065"/>
            <a:ext cx="1525700" cy="152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00BA9-B7AE-2E4E-94A4-D42FD82C9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67" y="4654620"/>
            <a:ext cx="1151775" cy="1151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87A83-446C-FD46-AB99-3A746636F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916" y="4575684"/>
            <a:ext cx="1079368" cy="1079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EDF5A-453E-B144-9CC3-738A68D39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095" y="4665963"/>
            <a:ext cx="1140432" cy="1140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BD1A4B-9BFF-4340-AB2B-6E28AB8B665B}"/>
              </a:ext>
            </a:extLst>
          </p:cNvPr>
          <p:cNvSpPr txBox="1"/>
          <p:nvPr/>
        </p:nvSpPr>
        <p:spPr>
          <a:xfrm>
            <a:off x="2085653" y="2044833"/>
            <a:ext cx="639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JavaScript in Modern Web</a:t>
            </a:r>
          </a:p>
          <a:p>
            <a:pPr marL="342900" indent="-342900">
              <a:buAutoNum type="arabicPeriod"/>
            </a:pPr>
            <a:r>
              <a:rPr lang="en-US" dirty="0"/>
              <a:t>Why Learn JavaScript?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Introduction to 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157572" y="1582219"/>
            <a:ext cx="82912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Variables</a:t>
            </a:r>
          </a:p>
          <a:p>
            <a:pPr marL="342900" indent="-342900">
              <a:buAutoNum type="arabicPeriod"/>
            </a:pPr>
            <a:r>
              <a:rPr lang="en-US" sz="1600" dirty="0"/>
              <a:t>Data Types in JS</a:t>
            </a:r>
          </a:p>
          <a:p>
            <a:pPr marL="342900" indent="-342900">
              <a:buAutoNum type="arabicPeriod"/>
            </a:pPr>
            <a:r>
              <a:rPr lang="en-US" sz="1600" dirty="0"/>
              <a:t>Operators</a:t>
            </a:r>
          </a:p>
          <a:p>
            <a:pPr marL="342900" indent="-342900">
              <a:buAutoNum type="arabicPeriod"/>
            </a:pPr>
            <a:r>
              <a:rPr lang="en-US" sz="1600" dirty="0"/>
              <a:t>Comparisons</a:t>
            </a:r>
          </a:p>
          <a:p>
            <a:pPr marL="342900" indent="-342900">
              <a:buAutoNum type="arabicPeriod"/>
            </a:pPr>
            <a:r>
              <a:rPr lang="en-US" sz="1600" dirty="0"/>
              <a:t>Logical Operators</a:t>
            </a:r>
          </a:p>
          <a:p>
            <a:pPr marL="342900" indent="-342900">
              <a:buAutoNum type="arabicPeriod"/>
            </a:pPr>
            <a:r>
              <a:rPr lang="en-US" sz="1600" dirty="0"/>
              <a:t>Array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Exercise:-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1. https://www.codequizzes.com/javascript/beginner/variables-strings-numbers-types</a:t>
            </a:r>
          </a:p>
        </p:txBody>
      </p:sp>
    </p:spTree>
    <p:extLst>
      <p:ext uri="{BB962C8B-B14F-4D97-AF65-F5344CB8AC3E}">
        <p14:creationId xmlns:p14="http://schemas.microsoft.com/office/powerpoint/2010/main" val="232730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Introduction to 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311684" y="1294542"/>
            <a:ext cx="8400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dirty="0"/>
              <a:t>Conditional Operators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Functions</a:t>
            </a:r>
          </a:p>
          <a:p>
            <a:pPr marL="342900" indent="-342900">
              <a:buAutoNum type="arabicPeriod"/>
            </a:pPr>
            <a:r>
              <a:rPr lang="en-US" sz="1600" dirty="0"/>
              <a:t>Loops</a:t>
            </a:r>
          </a:p>
          <a:p>
            <a:pPr marL="342900" indent="-342900">
              <a:buAutoNum type="arabicPeriod"/>
            </a:pPr>
            <a:r>
              <a:rPr lang="en-US" sz="1600" dirty="0"/>
              <a:t>Events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Exercise:-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https://www.codequizzes.com/javascript/beginner/operators-conditionals-loops-arrays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www.codequizzes.com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/beginner/functions-variable-scope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017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Resources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311684" y="1294542"/>
            <a:ext cx="8400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developer.mozilla.org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/docs/Web/JavaScript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javascript.info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970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JavaScript Frameworks and Libraries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167846" y="1582219"/>
            <a:ext cx="6195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Why do we need a Framework / Library?</a:t>
            </a:r>
          </a:p>
          <a:p>
            <a:pPr marL="342900" indent="-342900">
              <a:buAutoNum type="arabicPeriod"/>
            </a:pPr>
            <a:r>
              <a:rPr lang="en-US" sz="1600" dirty="0"/>
              <a:t>Overview of jQuery</a:t>
            </a:r>
          </a:p>
          <a:p>
            <a:pPr marL="342900" indent="-342900">
              <a:buAutoNum type="arabicPeriod"/>
            </a:pPr>
            <a:r>
              <a:rPr lang="en-US" sz="1600" dirty="0"/>
              <a:t>Overview of Angular</a:t>
            </a:r>
          </a:p>
          <a:p>
            <a:pPr marL="342900" indent="-342900">
              <a:buAutoNum type="arabicPeriod"/>
            </a:pPr>
            <a:r>
              <a:rPr lang="en-US" sz="1600" dirty="0"/>
              <a:t>Overview of React</a:t>
            </a:r>
          </a:p>
        </p:txBody>
      </p:sp>
    </p:spTree>
    <p:extLst>
      <p:ext uri="{BB962C8B-B14F-4D97-AF65-F5344CB8AC3E}">
        <p14:creationId xmlns:p14="http://schemas.microsoft.com/office/powerpoint/2010/main" val="375562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148</Words>
  <Application>Microsoft Macintosh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Divekar, Praveen (US - Bengaluru)</dc:creator>
  <cp:lastModifiedBy>Divekar, Praveen (US - Bengaluru)</cp:lastModifiedBy>
  <cp:revision>48</cp:revision>
  <dcterms:created xsi:type="dcterms:W3CDTF">2018-10-13T07:06:09Z</dcterms:created>
  <dcterms:modified xsi:type="dcterms:W3CDTF">2018-10-21T06:23:47Z</dcterms:modified>
</cp:coreProperties>
</file>