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EC247-7D35-0146-B891-A6104CEBEF08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6E18B-0818-614B-B775-B94160F0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2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6E18B-0818-614B-B775-B94160F037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6E18B-0818-614B-B775-B94160F03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80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6E18B-0818-614B-B775-B94160F03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6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6E18B-0818-614B-B775-B94160F03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7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6E18B-0818-614B-B775-B94160F037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61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6E18B-0818-614B-B775-B94160F037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56E18B-0818-614B-B775-B94160F037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1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A6A4-1623-BD4A-B6AD-4EAC61FE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0BB56-791A-5A4A-8AC8-9FBFDF3BB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6D1F6-12D2-EB46-8687-661F2111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5D2-A4B8-4F44-B5B5-9F5A49E2E56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3F38D-DA18-A840-A1C3-5C3303AE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9FCE2-C654-E54C-B20A-F7ECFE5F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8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64AF-4661-B044-9796-4919E833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200CE-3830-9848-9897-DCE714B7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52CD1-4583-F148-8093-8E05E6B7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5D2-A4B8-4F44-B5B5-9F5A49E2E56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D454F-9739-A34D-8FCF-5850D732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94874-9146-764D-8D42-9EE9F465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7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A8D49-4E5B-8C4F-91EA-9E2FD6745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31111-D7C6-A445-8B91-6B0211079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E9120-FBE7-5043-8F8D-F02CA81D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5D2-A4B8-4F44-B5B5-9F5A49E2E56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B5B9-495D-3E41-84A7-EE7C9D5C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7A27E-FDD8-A841-8EAA-2745AC9F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5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7EBE-6AEE-CD4F-9C5A-463E61A3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8017E-72E0-0A49-BECB-4651C0EE2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4902-E25E-6542-A92B-254F4849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5D2-A4B8-4F44-B5B5-9F5A49E2E56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4AC0B-6CCF-9A4C-8D2D-9F6B29B2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2FD3B-B025-4B4B-8E1B-576B1F46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7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530B-0128-E74D-A037-BFD3385E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C1F05-8111-3A43-AB56-A74ADFB19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AD4DC-D919-1846-BB2E-80CB7E6D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5D2-A4B8-4F44-B5B5-9F5A49E2E56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CF4B-5B42-0F4F-ACB2-D46A81C2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412A8-3978-3842-89F0-A9C6EAB5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9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D1D6-EA2D-A949-952D-C3F4E460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B26D5-EBFD-8C4A-AACD-F838E9A23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92C17-0AB0-6340-9097-DBAD1441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C4A4-07B4-194D-8D13-C1F67B98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5D2-A4B8-4F44-B5B5-9F5A49E2E56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3610C-82C7-1447-A6F6-4CBC8C01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BBC8B-3099-DF43-81A4-02E6B566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8828-00C9-FB4F-BEAD-07E01B8F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630E3-2D35-CB46-A236-D47044499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64C64-80A8-BC47-A0A2-061A6575A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BFCD6-2522-BA46-ABB6-9FE578218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920E3-309B-4E49-9352-EC8C9D7E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C2EBB-A628-9F41-A132-BC9D8F7D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5D2-A4B8-4F44-B5B5-9F5A49E2E56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52E6C-12F9-9040-A1AE-3AB80249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139D6-8624-CD44-8974-6C8CFB56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6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E04B-D46E-2941-8547-071B7E8E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73AF7-2CAE-8544-BA94-B28CC777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5D2-A4B8-4F44-B5B5-9F5A49E2E56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CC2B2-8CF7-C545-A062-77249835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F6CF4-6189-9146-B33D-ED7BC592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9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44374-F1DC-FE43-AE0F-47ECFB66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5D2-A4B8-4F44-B5B5-9F5A49E2E56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7D233-1D1A-E94B-8A73-2AD99B82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3799C-E244-6D44-85A9-C1C7E0ED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4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4EDC-4BDD-B247-8FB9-9FE9011C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1CA9-5B01-954E-A605-18EDB54E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647D5-2369-C944-B0F8-A430BF328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087E7-527C-1144-A14A-69CAAF19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5D2-A4B8-4F44-B5B5-9F5A49E2E56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506C6-D715-6C4B-8093-1DFF3AD8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0BC6C-D1D7-4D4B-93B7-62214307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9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DEC5-BEB6-C44E-89CD-96F13135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4901E-16BD-DE48-A3DD-AA6FA1ADA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4A0D3-CE6B-AB45-924A-DF49E82D7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D3DFA-6B51-084C-80DE-148108EB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65D2-A4B8-4F44-B5B5-9F5A49E2E56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2E7BA-0108-4D49-A768-A3C20DF7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81527-F4FE-4B4B-90DD-118FD453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3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D7E87-2C9A-7343-84D2-A0B660B8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BBEB-709E-AB45-AE4E-95969E717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12BAF-98C6-9549-87E9-6287B3B84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565D2-A4B8-4F44-B5B5-9F5A49E2E565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EA79F-6D46-1040-B246-5D6FA2B4C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CD8F-C393-0644-9365-C961DEB8A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EAC00-7019-8D43-A987-47CC8E2C0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3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04C10A-45F0-CB42-BD54-9FB6A5DFC4C0}"/>
              </a:ext>
            </a:extLst>
          </p:cNvPr>
          <p:cNvSpPr txBox="1"/>
          <p:nvPr/>
        </p:nvSpPr>
        <p:spPr>
          <a:xfrm>
            <a:off x="1273996" y="554805"/>
            <a:ext cx="9294688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is JavaScript?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1C76E9-E5CA-154B-A872-9805138AD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140" y="2287855"/>
            <a:ext cx="49784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4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04C10A-45F0-CB42-BD54-9FB6A5DFC4C0}"/>
              </a:ext>
            </a:extLst>
          </p:cNvPr>
          <p:cNvSpPr txBox="1"/>
          <p:nvPr/>
        </p:nvSpPr>
        <p:spPr>
          <a:xfrm>
            <a:off x="1273996" y="554805"/>
            <a:ext cx="9294688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is JavaScript doing on your page? – First Look at JS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177396-23A3-254E-AB0A-57C976DB9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76" y="1628161"/>
            <a:ext cx="7615328" cy="340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9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04C10A-45F0-CB42-BD54-9FB6A5DFC4C0}"/>
              </a:ext>
            </a:extLst>
          </p:cNvPr>
          <p:cNvSpPr txBox="1"/>
          <p:nvPr/>
        </p:nvSpPr>
        <p:spPr>
          <a:xfrm>
            <a:off x="1273996" y="554805"/>
            <a:ext cx="9294688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Should I Learn JavaScript?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D1A4B-9BFF-4340-AB2B-6E28AB8B665B}"/>
              </a:ext>
            </a:extLst>
          </p:cNvPr>
          <p:cNvSpPr txBox="1"/>
          <p:nvPr/>
        </p:nvSpPr>
        <p:spPr>
          <a:xfrm>
            <a:off x="2085653" y="2044833"/>
            <a:ext cx="639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JavaScript in Modern Web</a:t>
            </a:r>
          </a:p>
          <a:p>
            <a:pPr marL="342900" indent="-342900">
              <a:buAutoNum type="arabicPeriod"/>
            </a:pPr>
            <a:r>
              <a:rPr lang="en-US" dirty="0"/>
              <a:t>Why Learn JavaScript?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3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04C10A-45F0-CB42-BD54-9FB6A5DFC4C0}"/>
              </a:ext>
            </a:extLst>
          </p:cNvPr>
          <p:cNvSpPr txBox="1"/>
          <p:nvPr/>
        </p:nvSpPr>
        <p:spPr>
          <a:xfrm>
            <a:off x="1273996" y="554805"/>
            <a:ext cx="9294688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Introduction to JavaScript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720A1-A4E4-564F-9DE1-CFAC0463DB98}"/>
              </a:ext>
            </a:extLst>
          </p:cNvPr>
          <p:cNvSpPr txBox="1"/>
          <p:nvPr/>
        </p:nvSpPr>
        <p:spPr>
          <a:xfrm>
            <a:off x="2157572" y="1582219"/>
            <a:ext cx="829124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Variables</a:t>
            </a:r>
          </a:p>
          <a:p>
            <a:pPr marL="342900" indent="-342900">
              <a:buAutoNum type="arabicPeriod"/>
            </a:pPr>
            <a:r>
              <a:rPr lang="en-US" sz="1600" dirty="0"/>
              <a:t>Data Types in JS</a:t>
            </a:r>
          </a:p>
          <a:p>
            <a:pPr marL="342900" indent="-342900">
              <a:buAutoNum type="arabicPeriod"/>
            </a:pPr>
            <a:r>
              <a:rPr lang="en-US" sz="1600" dirty="0"/>
              <a:t>Operators</a:t>
            </a:r>
          </a:p>
          <a:p>
            <a:pPr marL="342900" indent="-342900">
              <a:buAutoNum type="arabicPeriod"/>
            </a:pPr>
            <a:r>
              <a:rPr lang="en-US" sz="1600" dirty="0"/>
              <a:t>Comparisons</a:t>
            </a:r>
          </a:p>
          <a:p>
            <a:pPr marL="342900" indent="-342900">
              <a:buAutoNum type="arabicPeriod"/>
            </a:pPr>
            <a:r>
              <a:rPr lang="en-US" sz="1600" dirty="0"/>
              <a:t>Logical Operators</a:t>
            </a:r>
          </a:p>
          <a:p>
            <a:pPr marL="342900" indent="-342900">
              <a:buAutoNum type="arabicPeriod"/>
            </a:pPr>
            <a:r>
              <a:rPr lang="en-US" sz="1600" dirty="0"/>
              <a:t>Array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Exercise:-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1. https://www.codequizzes.com/javascript/beginner/variables-strings-numbers-types</a:t>
            </a:r>
          </a:p>
        </p:txBody>
      </p:sp>
    </p:spTree>
    <p:extLst>
      <p:ext uri="{BB962C8B-B14F-4D97-AF65-F5344CB8AC3E}">
        <p14:creationId xmlns:p14="http://schemas.microsoft.com/office/powerpoint/2010/main" val="232730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04C10A-45F0-CB42-BD54-9FB6A5DFC4C0}"/>
              </a:ext>
            </a:extLst>
          </p:cNvPr>
          <p:cNvSpPr txBox="1"/>
          <p:nvPr/>
        </p:nvSpPr>
        <p:spPr>
          <a:xfrm>
            <a:off x="1273996" y="554805"/>
            <a:ext cx="9294688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Introduction to JavaScript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720A1-A4E4-564F-9DE1-CFAC0463DB98}"/>
              </a:ext>
            </a:extLst>
          </p:cNvPr>
          <p:cNvSpPr txBox="1"/>
          <p:nvPr/>
        </p:nvSpPr>
        <p:spPr>
          <a:xfrm>
            <a:off x="2311684" y="1294542"/>
            <a:ext cx="84008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1600" dirty="0"/>
              <a:t>Conditional Operators</a:t>
            </a:r>
          </a:p>
          <a:p>
            <a:pPr marL="342900" indent="-342900">
              <a:buFontTx/>
              <a:buAutoNum type="arabicPeriod"/>
            </a:pPr>
            <a:r>
              <a:rPr lang="en-US" sz="1600" dirty="0"/>
              <a:t>Functions</a:t>
            </a:r>
          </a:p>
          <a:p>
            <a:pPr marL="342900" indent="-342900">
              <a:buAutoNum type="arabicPeriod"/>
            </a:pPr>
            <a:r>
              <a:rPr lang="en-US" sz="1600" dirty="0"/>
              <a:t>Loops</a:t>
            </a:r>
          </a:p>
          <a:p>
            <a:pPr marL="342900" indent="-342900">
              <a:buAutoNum type="arabicPeriod"/>
            </a:pPr>
            <a:r>
              <a:rPr lang="en-US" sz="1600" dirty="0"/>
              <a:t>Events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Exercise:-</a:t>
            </a:r>
          </a:p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https://www.codequizzes.com/javascript/beginner/operators-conditionals-loops-arrays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www.codequizzes.com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/beginner/functions-variable-scope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017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04C10A-45F0-CB42-BD54-9FB6A5DFC4C0}"/>
              </a:ext>
            </a:extLst>
          </p:cNvPr>
          <p:cNvSpPr txBox="1"/>
          <p:nvPr/>
        </p:nvSpPr>
        <p:spPr>
          <a:xfrm>
            <a:off x="1273996" y="554805"/>
            <a:ext cx="9294688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Resources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720A1-A4E4-564F-9DE1-CFAC0463DB98}"/>
              </a:ext>
            </a:extLst>
          </p:cNvPr>
          <p:cNvSpPr txBox="1"/>
          <p:nvPr/>
        </p:nvSpPr>
        <p:spPr>
          <a:xfrm>
            <a:off x="2311684" y="1294542"/>
            <a:ext cx="84008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developer.mozilla.org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bm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/docs/Web/JavaScript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sz="16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javascript.info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970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04C10A-45F0-CB42-BD54-9FB6A5DFC4C0}"/>
              </a:ext>
            </a:extLst>
          </p:cNvPr>
          <p:cNvSpPr txBox="1"/>
          <p:nvPr/>
        </p:nvSpPr>
        <p:spPr>
          <a:xfrm>
            <a:off x="1273996" y="554805"/>
            <a:ext cx="9294688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JavaScript Frameworks and Libraries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720A1-A4E4-564F-9DE1-CFAC0463DB98}"/>
              </a:ext>
            </a:extLst>
          </p:cNvPr>
          <p:cNvSpPr txBox="1"/>
          <p:nvPr/>
        </p:nvSpPr>
        <p:spPr>
          <a:xfrm>
            <a:off x="2167846" y="1582219"/>
            <a:ext cx="61953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Why do we need a Framework / Library?</a:t>
            </a:r>
          </a:p>
          <a:p>
            <a:pPr marL="342900" indent="-342900">
              <a:buAutoNum type="arabicPeriod"/>
            </a:pPr>
            <a:r>
              <a:rPr lang="en-US" sz="1600" dirty="0"/>
              <a:t>Overview of jQuery</a:t>
            </a:r>
          </a:p>
          <a:p>
            <a:pPr marL="342900" indent="-342900">
              <a:buAutoNum type="arabicPeriod"/>
            </a:pPr>
            <a:r>
              <a:rPr lang="en-US" sz="1600" dirty="0"/>
              <a:t>Overview of Angular</a:t>
            </a:r>
          </a:p>
          <a:p>
            <a:pPr marL="342900" indent="-342900">
              <a:buAutoNum type="arabicPeriod"/>
            </a:pPr>
            <a:r>
              <a:rPr lang="en-US" sz="1600" dirty="0"/>
              <a:t>Overview of React</a:t>
            </a:r>
          </a:p>
        </p:txBody>
      </p:sp>
    </p:spTree>
    <p:extLst>
      <p:ext uri="{BB962C8B-B14F-4D97-AF65-F5344CB8AC3E}">
        <p14:creationId xmlns:p14="http://schemas.microsoft.com/office/powerpoint/2010/main" val="375562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148</Words>
  <Application>Microsoft Macintosh PowerPoint</Application>
  <PresentationFormat>Widescreen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Divekar, Praveen (US - Bengaluru)</dc:creator>
  <cp:lastModifiedBy>Divekar, Praveen (US - Bengaluru)</cp:lastModifiedBy>
  <cp:revision>50</cp:revision>
  <dcterms:created xsi:type="dcterms:W3CDTF">2018-10-13T07:06:09Z</dcterms:created>
  <dcterms:modified xsi:type="dcterms:W3CDTF">2018-10-22T05:15:53Z</dcterms:modified>
</cp:coreProperties>
</file>