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F5E503-448F-4130-A4A0-4DB9D1736766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26E37E-465C-4433-9AB4-CF70094B38B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E503-448F-4130-A4A0-4DB9D1736766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E37E-465C-4433-9AB4-CF70094B38B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E503-448F-4130-A4A0-4DB9D1736766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E37E-465C-4433-9AB4-CF70094B38B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E503-448F-4130-A4A0-4DB9D1736766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E37E-465C-4433-9AB4-CF70094B38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E503-448F-4130-A4A0-4DB9D1736766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E37E-465C-4433-9AB4-CF70094B38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E503-448F-4130-A4A0-4DB9D1736766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E37E-465C-4433-9AB4-CF70094B38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E503-448F-4130-A4A0-4DB9D1736766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E37E-465C-4433-9AB4-CF70094B38B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E503-448F-4130-A4A0-4DB9D1736766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E37E-465C-4433-9AB4-CF70094B38B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E503-448F-4130-A4A0-4DB9D1736766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E37E-465C-4433-9AB4-CF70094B38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E503-448F-4130-A4A0-4DB9D1736766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E37E-465C-4433-9AB4-CF70094B38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E503-448F-4130-A4A0-4DB9D1736766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E37E-465C-4433-9AB4-CF70094B38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5F5E503-448F-4130-A4A0-4DB9D1736766}" type="datetimeFigureOut">
              <a:rPr lang="en-US" smtClean="0"/>
              <a:pPr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026E37E-465C-4433-9AB4-CF70094B38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i="1" dirty="0"/>
              <a:t>Blood Sugar Monitoring using Pervasive Computing Technologies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789040"/>
            <a:ext cx="6984776" cy="23042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R.Vijayarajan</a:t>
            </a:r>
          </a:p>
          <a:p>
            <a:r>
              <a:rPr lang="en-US" dirty="0"/>
              <a:t>K.Shenbagaram</a:t>
            </a:r>
          </a:p>
          <a:p>
            <a:r>
              <a:rPr lang="en-US" dirty="0"/>
              <a:t>J.Praveen </a:t>
            </a:r>
            <a:r>
              <a:rPr lang="en-US" dirty="0" smtClean="0"/>
              <a:t>Kumar</a:t>
            </a:r>
          </a:p>
          <a:p>
            <a:endParaRPr lang="en-US" dirty="0"/>
          </a:p>
          <a:p>
            <a:r>
              <a:rPr lang="en-US" dirty="0" smtClean="0"/>
              <a:t>Guided by</a:t>
            </a:r>
          </a:p>
          <a:p>
            <a:r>
              <a:rPr lang="en-US" dirty="0" smtClean="0"/>
              <a:t>Dr.T.Revathi</a:t>
            </a:r>
          </a:p>
          <a:p>
            <a:r>
              <a:rPr lang="en-US" dirty="0" smtClean="0"/>
              <a:t>HOD IT Department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294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remotely monitor the blood sugar level of a diabetic patient using a Glucometer and RF transceiver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24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facilitate the monitoring of diabetic patients </a:t>
            </a:r>
            <a:r>
              <a:rPr lang="en-US" dirty="0" smtClean="0"/>
              <a:t>remotely </a:t>
            </a:r>
            <a:r>
              <a:rPr lang="en-US" dirty="0"/>
              <a:t>using pervasive computing technology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="" xmlns:p14="http://schemas.microsoft.com/office/powerpoint/2010/main" val="20593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Glucometer</a:t>
            </a:r>
          </a:p>
          <a:p>
            <a:r>
              <a:rPr lang="en-US" dirty="0" smtClean="0"/>
              <a:t>RF module operating at 433MHz</a:t>
            </a:r>
          </a:p>
          <a:p>
            <a:r>
              <a:rPr lang="en-US" dirty="0" smtClean="0"/>
              <a:t>MSP430 microcontroller for translating the readings from glucometer into compatible format for sending using the RF transmitter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Hardware Requirements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4215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Keil uvision – An assembly language editor for programming the microcontroller</a:t>
            </a:r>
          </a:p>
          <a:p>
            <a:r>
              <a:rPr lang="en-US" dirty="0" smtClean="0"/>
              <a:t>Java – To design the GUI and to facilitate sending of E-mail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Software Requirements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42746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glucometer with the microcontroller and transferring data from glucometer to the RF transmitter in a compatible format</a:t>
            </a:r>
          </a:p>
          <a:p>
            <a:r>
              <a:rPr lang="en-US" dirty="0" smtClean="0"/>
              <a:t>Reading the data from the RF receiver and converting it back to usable format in PC</a:t>
            </a:r>
          </a:p>
          <a:p>
            <a:r>
              <a:rPr lang="en-US" dirty="0" smtClean="0"/>
              <a:t>E-Mailing the glucometer reading along with the date to the doctor’s e-mail ID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974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7637" y="2132856"/>
            <a:ext cx="5919253" cy="39933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2132856"/>
            <a:ext cx="6048672" cy="43417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2708920"/>
            <a:ext cx="7756263" cy="1054250"/>
          </a:xfrm>
        </p:spPr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100</TotalTime>
  <Words>153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Hardcover</vt:lpstr>
      <vt:lpstr>Blood Sugar Monitoring using Pervasive Computing Technologies</vt:lpstr>
      <vt:lpstr>Aim</vt:lpstr>
      <vt:lpstr>Objective</vt:lpstr>
      <vt:lpstr>Hardware Requirements</vt:lpstr>
      <vt:lpstr>Software Requirements</vt:lpstr>
      <vt:lpstr>Modules</vt:lpstr>
      <vt:lpstr>Block Diagram</vt:lpstr>
      <vt:lpstr>Pin Diagram</vt:lpstr>
      <vt:lpstr>Thank You!!</vt:lpstr>
    </vt:vector>
  </TitlesOfParts>
  <Company>B.Tech - Information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Sugar Monitoring using Pervasive Computing Technologies</dc:title>
  <dc:creator>Praveen Kumar</dc:creator>
  <cp:lastModifiedBy>07it48</cp:lastModifiedBy>
  <cp:revision>23</cp:revision>
  <dcterms:created xsi:type="dcterms:W3CDTF">2011-01-19T14:38:46Z</dcterms:created>
  <dcterms:modified xsi:type="dcterms:W3CDTF">2011-01-20T06:15:09Z</dcterms:modified>
</cp:coreProperties>
</file>