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2" r:id="rId5"/>
    <p:sldId id="261" r:id="rId6"/>
    <p:sldId id="259" r:id="rId7"/>
    <p:sldId id="265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A94442D0-CC2C-4CC0-9B3B-E06C6B10B0AF}" type="datetimeFigureOut">
              <a:rPr lang="en-US" smtClean="0"/>
              <a:t>11/1/2010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EC18-A0A1-41C5-86DC-6979D203C3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442D0-CC2C-4CC0-9B3B-E06C6B10B0AF}" type="datetimeFigureOut">
              <a:rPr lang="en-US" smtClean="0"/>
              <a:t>11/1/2010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EC18-A0A1-41C5-86DC-6979D203C3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442D0-CC2C-4CC0-9B3B-E06C6B10B0AF}" type="datetimeFigureOut">
              <a:rPr lang="en-US" smtClean="0"/>
              <a:t>11/1/2010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EC18-A0A1-41C5-86DC-6979D203C3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442D0-CC2C-4CC0-9B3B-E06C6B10B0AF}" type="datetimeFigureOut">
              <a:rPr lang="en-US" smtClean="0"/>
              <a:t>11/1/2010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EC18-A0A1-41C5-86DC-6979D203C311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442D0-CC2C-4CC0-9B3B-E06C6B10B0AF}" type="datetimeFigureOut">
              <a:rPr lang="en-US" smtClean="0"/>
              <a:t>11/1/2010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EC18-A0A1-41C5-86DC-6979D203C31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442D0-CC2C-4CC0-9B3B-E06C6B10B0AF}" type="datetimeFigureOut">
              <a:rPr lang="en-US" smtClean="0"/>
              <a:t>11/1/2010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EC18-A0A1-41C5-86DC-6979D203C31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442D0-CC2C-4CC0-9B3B-E06C6B10B0AF}" type="datetimeFigureOut">
              <a:rPr lang="en-US" smtClean="0"/>
              <a:t>11/1/2010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EC18-A0A1-41C5-86DC-6979D203C3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442D0-CC2C-4CC0-9B3B-E06C6B10B0AF}" type="datetimeFigureOut">
              <a:rPr lang="en-US" smtClean="0"/>
              <a:t>11/1/2010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EC18-A0A1-41C5-86DC-6979D203C31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442D0-CC2C-4CC0-9B3B-E06C6B10B0AF}" type="datetimeFigureOut">
              <a:rPr lang="en-US" smtClean="0"/>
              <a:t>11/1/2010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EC18-A0A1-41C5-86DC-6979D203C3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442D0-CC2C-4CC0-9B3B-E06C6B10B0AF}" type="datetimeFigureOut">
              <a:rPr lang="en-US" smtClean="0"/>
              <a:t>11/1/2010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EC18-A0A1-41C5-86DC-6979D203C31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442D0-CC2C-4CC0-9B3B-E06C6B10B0AF}" type="datetimeFigureOut">
              <a:rPr lang="en-US" smtClean="0"/>
              <a:t>11/1/2010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EC18-A0A1-41C5-86DC-6979D203C3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A94442D0-CC2C-4CC0-9B3B-E06C6B10B0AF}" type="datetimeFigureOut">
              <a:rPr lang="en-US" smtClean="0"/>
              <a:t>11/1/2010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957DEC18-A0A1-41C5-86DC-6979D203C31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smtClean="0"/>
              <a:t>Blood Sugar Monitoring using Pervasive </a:t>
            </a:r>
            <a:r>
              <a:rPr lang="en-US" b="1" i="1" dirty="0"/>
              <a:t>Computing Technologies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 err="1" smtClean="0"/>
              <a:t>R.Vijayarajan</a:t>
            </a:r>
            <a:endParaRPr lang="en-US" sz="2400" dirty="0" smtClean="0"/>
          </a:p>
          <a:p>
            <a:r>
              <a:rPr lang="en-US" sz="2400" dirty="0" err="1" smtClean="0"/>
              <a:t>K.Shenbagaram</a:t>
            </a:r>
            <a:endParaRPr lang="en-US" sz="2400" dirty="0" smtClean="0"/>
          </a:p>
          <a:p>
            <a:r>
              <a:rPr lang="en-US" sz="2400" dirty="0" err="1" smtClean="0"/>
              <a:t>J.Praveen</a:t>
            </a:r>
            <a:r>
              <a:rPr lang="en-US" sz="2400" dirty="0" smtClean="0"/>
              <a:t> Kumar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19789610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Pervasive Computing - </a:t>
            </a:r>
            <a:r>
              <a:rPr lang="en-US" dirty="0"/>
              <a:t>Pervasive computing is the trend towards increasingly ubiquitous </a:t>
            </a:r>
            <a:r>
              <a:rPr lang="en-US" dirty="0" smtClean="0"/>
              <a:t>,connected </a:t>
            </a:r>
            <a:r>
              <a:rPr lang="en-US" dirty="0"/>
              <a:t>computing devices in the </a:t>
            </a:r>
            <a:r>
              <a:rPr lang="en-US" dirty="0" smtClean="0"/>
              <a:t>environment.</a:t>
            </a:r>
          </a:p>
          <a:p>
            <a:r>
              <a:rPr lang="en-US" dirty="0" smtClean="0"/>
              <a:t>Provides information and communication technologies for everyone, everywhere and any time.</a:t>
            </a:r>
          </a:p>
        </p:txBody>
      </p:sp>
    </p:spTree>
    <p:extLst>
      <p:ext uri="{BB962C8B-B14F-4D97-AF65-F5344CB8AC3E}">
        <p14:creationId xmlns:p14="http://schemas.microsoft.com/office/powerpoint/2010/main" val="139590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facilitate the monitoring of diabetic patients periodically and remotely using pervasive computing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46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Approaches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Digital Glucometer</a:t>
            </a:r>
          </a:p>
        </p:txBody>
      </p:sp>
    </p:spTree>
    <p:extLst>
      <p:ext uri="{BB962C8B-B14F-4D97-AF65-F5344CB8AC3E}">
        <p14:creationId xmlns:p14="http://schemas.microsoft.com/office/powerpoint/2010/main" val="2807874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Approach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digital glucometer, after being embedded with a RF transmitter,  transmits the calculated blood sugar value to a computer.</a:t>
            </a:r>
          </a:p>
          <a:p>
            <a:r>
              <a:rPr lang="en-US" dirty="0" smtClean="0"/>
              <a:t>The computer receives the data and if the value seems abnormal, it notifies the Doctor through e-mail.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83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field of Medical treatment where the patient receives medical advise from the doctor without knowing him in person.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97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61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21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tur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99</TotalTime>
  <Words>133</Words>
  <Application>Microsoft Office PowerPoint</Application>
  <PresentationFormat>On-screen Show (4:3)</PresentationFormat>
  <Paragraphs>19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Couture</vt:lpstr>
      <vt:lpstr>Blood Sugar Monitoring using Pervasive Computing Technologies</vt:lpstr>
      <vt:lpstr>Title Description</vt:lpstr>
      <vt:lpstr>Objective</vt:lpstr>
      <vt:lpstr>Previous Approaches</vt:lpstr>
      <vt:lpstr>Proposed Approach</vt:lpstr>
      <vt:lpstr>Application</vt:lpstr>
      <vt:lpstr>Platform</vt:lpstr>
      <vt:lpstr>Thank You</vt:lpstr>
    </vt:vector>
  </TitlesOfParts>
  <Company>B.Tech - I.T.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Robust Video Transmission With Distributed Source Coded Auxiliary Channel</dc:title>
  <dc:creator>Praveen Kumar</dc:creator>
  <cp:lastModifiedBy>Praveen Kumar</cp:lastModifiedBy>
  <cp:revision>20</cp:revision>
  <dcterms:created xsi:type="dcterms:W3CDTF">2010-08-26T14:37:13Z</dcterms:created>
  <dcterms:modified xsi:type="dcterms:W3CDTF">2010-11-01T16:18:55Z</dcterms:modified>
</cp:coreProperties>
</file>