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sldIdLst>
    <p:sldId id="256" r:id="rId5"/>
    <p:sldId id="258" r:id="rId6"/>
    <p:sldId id="275" r:id="rId7"/>
    <p:sldId id="277" r:id="rId8"/>
    <p:sldId id="260" r:id="rId9"/>
    <p:sldId id="264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80" d="100"/>
          <a:sy n="80" d="100"/>
        </p:scale>
        <p:origin x="58" y="1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CircularPictureCallout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custT="1"/>
      <dgm:spPr/>
      <dgm:t>
        <a:bodyPr/>
        <a:lstStyle/>
        <a:p>
          <a:r>
            <a:rPr lang="en-US" sz="2300" dirty="0"/>
            <a:t>Recommender System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>
          <a:solidFill>
            <a:schemeClr val="tx1">
              <a:alpha val="50000"/>
            </a:schemeClr>
          </a:solidFill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9563C5-C199-4F5B-A899-8CC0710341A0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15B1A768-2666-4AB4-BDA7-F0E3C4160D59}">
      <dgm:prSet/>
      <dgm:spPr/>
      <dgm:t>
        <a:bodyPr/>
        <a:lstStyle/>
        <a:p>
          <a:r>
            <a:rPr lang="en-US" dirty="0"/>
            <a:t>Exploratory analysis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AA5586A-C40E-4DDA-98A5-6545F36F46AB}">
      <dgm:prSet/>
      <dgm:spPr/>
      <dgm:t>
        <a:bodyPr/>
        <a:lstStyle/>
        <a:p>
          <a:r>
            <a:rPr lang="en-US" dirty="0"/>
            <a:t>Inferential analysis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Virtual Reality Headset"/>
        </a:ext>
      </dgm:extLst>
    </dgm:pt>
    <dgm:pt modelId="{31CDA5B9-892A-4957-A6C1-CB474EDD26B3}" type="pres">
      <dgm:prSet presAssocID="{489A589A-46DE-0F49-B460-E7914F3E440D}" presName="Name0" presStyleCnt="0">
        <dgm:presLayoutVars>
          <dgm:chMax val="7"/>
          <dgm:chPref val="7"/>
          <dgm:dir/>
        </dgm:presLayoutVars>
      </dgm:prSet>
      <dgm:spPr/>
    </dgm:pt>
    <dgm:pt modelId="{B18AE322-EE24-4F21-BA38-33A0666D285C}" type="pres">
      <dgm:prSet presAssocID="{489A589A-46DE-0F49-B460-E7914F3E440D}" presName="Name1" presStyleCnt="0"/>
      <dgm:spPr/>
    </dgm:pt>
    <dgm:pt modelId="{7F52993D-99F4-4D8C-A62C-5BFF7578D04D}" type="pres">
      <dgm:prSet presAssocID="{D044F6BA-1D90-EC47-8A78-B9796198ECF5}" presName="picture_1" presStyleCnt="0"/>
      <dgm:spPr/>
    </dgm:pt>
    <dgm:pt modelId="{4B45A233-591B-4AA8-B1F4-FD981D611E73}" type="pres">
      <dgm:prSet presAssocID="{D044F6BA-1D90-EC47-8A78-B9796198ECF5}" presName="pictureRepeatNode" presStyleLbl="alignImgPlace1" presStyleIdx="0" presStyleCnt="4" custLinFactNeighborX="-487"/>
      <dgm:spPr/>
    </dgm:pt>
    <dgm:pt modelId="{283005FA-6463-4617-A2CF-7C3C4FCD1B71}" type="pres">
      <dgm:prSet presAssocID="{66039115-797B-304C-9FC0-EFABB1F21232}" presName="text_1" presStyleLbl="node1" presStyleIdx="0" presStyleCnt="0" custScaleY="40894" custLinFactY="53723" custLinFactNeighborX="-1857" custLinFactNeighborY="100000">
        <dgm:presLayoutVars>
          <dgm:bulletEnabled val="1"/>
        </dgm:presLayoutVars>
      </dgm:prSet>
      <dgm:spPr/>
    </dgm:pt>
    <dgm:pt modelId="{8EE97887-47F6-4AA2-B555-B4C65C838496}" type="pres">
      <dgm:prSet presAssocID="{BC971DAC-9BE2-44B2-ABE4-8099C777E9C4}" presName="picture_2" presStyleCnt="0"/>
      <dgm:spPr/>
    </dgm:pt>
    <dgm:pt modelId="{5650C73F-166D-441B-B100-602E6E50702D}" type="pres">
      <dgm:prSet presAssocID="{BC971DAC-9BE2-44B2-ABE4-8099C777E9C4}" presName="pictureRepeatNode" presStyleLbl="alignImgPlace1" presStyleIdx="1" presStyleCnt="4"/>
      <dgm:spPr/>
    </dgm:pt>
    <dgm:pt modelId="{15357313-1612-4DD3-B23B-A1746EAAD445}" type="pres">
      <dgm:prSet presAssocID="{E39563C5-C199-4F5B-A899-8CC0710341A0}" presName="line_2" presStyleLbl="parChTrans1D1" presStyleIdx="0" presStyleCnt="3" custFlipVert="1" custSzY="45720" custScaleX="48461" custLinFactY="97555" custLinFactNeighborX="11416" custLinFactNeighborY="100000"/>
      <dgm:spPr/>
    </dgm:pt>
    <dgm:pt modelId="{0D75AA9B-2817-428A-8919-D9CC568E76EE}" type="pres">
      <dgm:prSet presAssocID="{E39563C5-C199-4F5B-A899-8CC0710341A0}" presName="textparent_2" presStyleLbl="node1" presStyleIdx="0" presStyleCnt="0"/>
      <dgm:spPr/>
    </dgm:pt>
    <dgm:pt modelId="{8590389C-1B78-4161-83D2-B7C475E19097}" type="pres">
      <dgm:prSet presAssocID="{E39563C5-C199-4F5B-A899-8CC0710341A0}" presName="text_2" presStyleLbl="revTx" presStyleIdx="0" presStyleCnt="3">
        <dgm:presLayoutVars>
          <dgm:bulletEnabled val="1"/>
        </dgm:presLayoutVars>
      </dgm:prSet>
      <dgm:spPr/>
    </dgm:pt>
    <dgm:pt modelId="{C0C3E615-6E18-4432-A096-9047769FED28}" type="pres">
      <dgm:prSet presAssocID="{72FFCBD4-DD9D-4E06-81E4-54307F97A3F0}" presName="picture_3" presStyleCnt="0"/>
      <dgm:spPr/>
    </dgm:pt>
    <dgm:pt modelId="{1603A9FB-E8BE-4A12-940B-4A7281FB6C9B}" type="pres">
      <dgm:prSet presAssocID="{72FFCBD4-DD9D-4E06-81E4-54307F97A3F0}" presName="pictureRepeatNode" presStyleLbl="alignImgPlace1" presStyleIdx="2" presStyleCnt="4"/>
      <dgm:spPr/>
    </dgm:pt>
    <dgm:pt modelId="{33A93E91-1CCE-4DE9-AE34-E4BE1F15F479}" type="pres">
      <dgm:prSet presAssocID="{15B1A768-2666-4AB4-BDA7-F0E3C4160D59}" presName="line_3" presStyleLbl="parChTrans1D1" presStyleIdx="1" presStyleCnt="3" custFlipVert="1" custSzY="45720" custScaleX="25627" custLinFactNeighborX="18391" custLinFactNeighborY="84667"/>
      <dgm:spPr/>
    </dgm:pt>
    <dgm:pt modelId="{B4376340-E85F-4877-A559-24C7838C11C2}" type="pres">
      <dgm:prSet presAssocID="{15B1A768-2666-4AB4-BDA7-F0E3C4160D59}" presName="textparent_3" presStyleLbl="node1" presStyleIdx="0" presStyleCnt="0"/>
      <dgm:spPr/>
    </dgm:pt>
    <dgm:pt modelId="{A5E1DD1A-6AA9-444E-BC1A-9868701E30FD}" type="pres">
      <dgm:prSet presAssocID="{15B1A768-2666-4AB4-BDA7-F0E3C4160D59}" presName="text_3" presStyleLbl="revTx" presStyleIdx="1" presStyleCnt="3">
        <dgm:presLayoutVars>
          <dgm:bulletEnabled val="1"/>
        </dgm:presLayoutVars>
      </dgm:prSet>
      <dgm:spPr/>
    </dgm:pt>
    <dgm:pt modelId="{2636DC21-F802-492C-BAE2-173DAF467730}" type="pres">
      <dgm:prSet presAssocID="{19FB306E-81B4-4F3F-99EE-765120CBB6B3}" presName="picture_4" presStyleCnt="0"/>
      <dgm:spPr/>
    </dgm:pt>
    <dgm:pt modelId="{4A9742AD-B577-4378-AF83-DC5ECD325381}" type="pres">
      <dgm:prSet presAssocID="{19FB306E-81B4-4F3F-99EE-765120CBB6B3}" presName="pictureRepeatNode" presStyleLbl="alignImgPlace1" presStyleIdx="3" presStyleCnt="4"/>
      <dgm:spPr/>
    </dgm:pt>
    <dgm:pt modelId="{A9926F31-E651-4DE8-98F4-4989FD9B3A91}" type="pres">
      <dgm:prSet presAssocID="{3AA5586A-C40E-4DDA-98A5-6545F36F46AB}" presName="line_4" presStyleLbl="parChTrans1D1" presStyleIdx="2" presStyleCnt="3" custFlipVert="0" custSzY="45720" custScaleX="46358" custLinFactY="-5834" custLinFactNeighborX="11532" custLinFactNeighborY="-100000"/>
      <dgm:spPr/>
    </dgm:pt>
    <dgm:pt modelId="{B8F9A10D-F89E-4FD8-923B-F55293AF73A3}" type="pres">
      <dgm:prSet presAssocID="{3AA5586A-C40E-4DDA-98A5-6545F36F46AB}" presName="textparent_4" presStyleLbl="node1" presStyleIdx="0" presStyleCnt="0"/>
      <dgm:spPr/>
    </dgm:pt>
    <dgm:pt modelId="{3F9AD50F-4E5E-4216-8AAF-56B9193E68BC}" type="pres">
      <dgm:prSet presAssocID="{3AA5586A-C40E-4DDA-98A5-6545F36F46AB}" presName="text_4" presStyleLbl="revTx" presStyleIdx="2" presStyleCnt="3">
        <dgm:presLayoutVars>
          <dgm:bulletEnabled val="1"/>
        </dgm:presLayoutVars>
      </dgm:prSet>
      <dgm:spPr/>
    </dgm:pt>
  </dgm:ptLst>
  <dgm:cxnLst>
    <dgm:cxn modelId="{5D586F1E-9216-4416-8E2E-95CFEE7527E3}" type="presOf" srcId="{E39563C5-C199-4F5B-A899-8CC0710341A0}" destId="{8590389C-1B78-4161-83D2-B7C475E19097}" srcOrd="0" destOrd="0" presId="urn:microsoft.com/office/officeart/2008/layout/CircularPictureCallou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B2E8436E-C6B6-47CF-A2C8-D36E680C87AD}" type="presOf" srcId="{BC971DAC-9BE2-44B2-ABE4-8099C777E9C4}" destId="{5650C73F-166D-441B-B100-602E6E50702D}" srcOrd="0" destOrd="0" presId="urn:microsoft.com/office/officeart/2008/layout/CircularPictureCallout"/>
    <dgm:cxn modelId="{178E1C52-9097-4E26-B8B0-E893E107C30B}" type="presOf" srcId="{15B1A768-2666-4AB4-BDA7-F0E3C4160D59}" destId="{A5E1DD1A-6AA9-444E-BC1A-9868701E30FD}" srcOrd="0" destOrd="0" presId="urn:microsoft.com/office/officeart/2008/layout/CircularPictureCallou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00AE658D-B012-4ADC-BD12-0CA2745E6A2E}" type="presOf" srcId="{489A589A-46DE-0F49-B460-E7914F3E440D}" destId="{31CDA5B9-892A-4957-A6C1-CB474EDD26B3}" srcOrd="0" destOrd="0" presId="urn:microsoft.com/office/officeart/2008/layout/CircularPictureCallout"/>
    <dgm:cxn modelId="{14F70CBE-12D4-40B1-8BCC-DDE90B698CAB}" type="presOf" srcId="{19FB306E-81B4-4F3F-99EE-765120CBB6B3}" destId="{4A9742AD-B577-4378-AF83-DC5ECD325381}" srcOrd="0" destOrd="0" presId="urn:microsoft.com/office/officeart/2008/layout/CircularPictureCallout"/>
    <dgm:cxn modelId="{75ACB9C9-9A0E-4BFC-B758-E53A6916A24B}" type="presOf" srcId="{3AA5586A-C40E-4DDA-98A5-6545F36F46AB}" destId="{3F9AD50F-4E5E-4216-8AAF-56B9193E68BC}" srcOrd="0" destOrd="0" presId="urn:microsoft.com/office/officeart/2008/layout/CircularPictureCallout"/>
    <dgm:cxn modelId="{929599CE-BA4C-4351-A93E-2209A86F4B40}" type="presOf" srcId="{D044F6BA-1D90-EC47-8A78-B9796198ECF5}" destId="{4B45A233-591B-4AA8-B1F4-FD981D611E73}" srcOrd="0" destOrd="0" presId="urn:microsoft.com/office/officeart/2008/layout/CircularPictureCallou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A391DE8-FF69-4955-BF1B-228A9577CA7B}" type="presOf" srcId="{66039115-797B-304C-9FC0-EFABB1F21232}" destId="{283005FA-6463-4617-A2CF-7C3C4FCD1B71}" srcOrd="0" destOrd="0" presId="urn:microsoft.com/office/officeart/2008/layout/CircularPictureCallout"/>
    <dgm:cxn modelId="{7E6A3AF0-1322-4319-BEBD-2CD61A0A57CA}" type="presOf" srcId="{72FFCBD4-DD9D-4E06-81E4-54307F97A3F0}" destId="{1603A9FB-E8BE-4A12-940B-4A7281FB6C9B}" srcOrd="0" destOrd="0" presId="urn:microsoft.com/office/officeart/2008/layout/CircularPictureCallou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E26EB438-0264-4FD9-871D-96A518667F70}" type="presParOf" srcId="{31CDA5B9-892A-4957-A6C1-CB474EDD26B3}" destId="{B18AE322-EE24-4F21-BA38-33A0666D285C}" srcOrd="0" destOrd="0" presId="urn:microsoft.com/office/officeart/2008/layout/CircularPictureCallout"/>
    <dgm:cxn modelId="{A5DCF62A-B007-40A8-A32A-8A50AC5EE75D}" type="presParOf" srcId="{B18AE322-EE24-4F21-BA38-33A0666D285C}" destId="{7F52993D-99F4-4D8C-A62C-5BFF7578D04D}" srcOrd="0" destOrd="0" presId="urn:microsoft.com/office/officeart/2008/layout/CircularPictureCallout"/>
    <dgm:cxn modelId="{CC0FC3E0-B36D-469A-AF5D-0B7A3398B324}" type="presParOf" srcId="{7F52993D-99F4-4D8C-A62C-5BFF7578D04D}" destId="{4B45A233-591B-4AA8-B1F4-FD981D611E73}" srcOrd="0" destOrd="0" presId="urn:microsoft.com/office/officeart/2008/layout/CircularPictureCallout"/>
    <dgm:cxn modelId="{86AA35B3-C65C-44A8-B04D-42CABFED40AE}" type="presParOf" srcId="{B18AE322-EE24-4F21-BA38-33A0666D285C}" destId="{283005FA-6463-4617-A2CF-7C3C4FCD1B71}" srcOrd="1" destOrd="0" presId="urn:microsoft.com/office/officeart/2008/layout/CircularPictureCallout"/>
    <dgm:cxn modelId="{01A1EEDA-BEDE-40D6-8C19-5A058B7BF758}" type="presParOf" srcId="{B18AE322-EE24-4F21-BA38-33A0666D285C}" destId="{8EE97887-47F6-4AA2-B555-B4C65C838496}" srcOrd="2" destOrd="0" presId="urn:microsoft.com/office/officeart/2008/layout/CircularPictureCallout"/>
    <dgm:cxn modelId="{C69FD08B-EE43-452F-8E13-A272F62B505D}" type="presParOf" srcId="{8EE97887-47F6-4AA2-B555-B4C65C838496}" destId="{5650C73F-166D-441B-B100-602E6E50702D}" srcOrd="0" destOrd="0" presId="urn:microsoft.com/office/officeart/2008/layout/CircularPictureCallout"/>
    <dgm:cxn modelId="{2A9B3137-5164-483E-96C5-A72501DF91B5}" type="presParOf" srcId="{B18AE322-EE24-4F21-BA38-33A0666D285C}" destId="{15357313-1612-4DD3-B23B-A1746EAAD445}" srcOrd="3" destOrd="0" presId="urn:microsoft.com/office/officeart/2008/layout/CircularPictureCallout"/>
    <dgm:cxn modelId="{DBA84E67-93F4-4322-BA31-D91A29732E9A}" type="presParOf" srcId="{B18AE322-EE24-4F21-BA38-33A0666D285C}" destId="{0D75AA9B-2817-428A-8919-D9CC568E76EE}" srcOrd="4" destOrd="0" presId="urn:microsoft.com/office/officeart/2008/layout/CircularPictureCallout"/>
    <dgm:cxn modelId="{377B0756-31CD-445E-9BDE-0083AEB4A175}" type="presParOf" srcId="{0D75AA9B-2817-428A-8919-D9CC568E76EE}" destId="{8590389C-1B78-4161-83D2-B7C475E19097}" srcOrd="0" destOrd="0" presId="urn:microsoft.com/office/officeart/2008/layout/CircularPictureCallout"/>
    <dgm:cxn modelId="{F7F3ABD4-F382-403A-B6D7-D516F46055C3}" type="presParOf" srcId="{B18AE322-EE24-4F21-BA38-33A0666D285C}" destId="{C0C3E615-6E18-4432-A096-9047769FED28}" srcOrd="5" destOrd="0" presId="urn:microsoft.com/office/officeart/2008/layout/CircularPictureCallout"/>
    <dgm:cxn modelId="{3FB14028-7489-412C-95B3-BF85E840E37C}" type="presParOf" srcId="{C0C3E615-6E18-4432-A096-9047769FED28}" destId="{1603A9FB-E8BE-4A12-940B-4A7281FB6C9B}" srcOrd="0" destOrd="0" presId="urn:microsoft.com/office/officeart/2008/layout/CircularPictureCallout"/>
    <dgm:cxn modelId="{317B6CA0-117A-40EE-8140-506835011AEF}" type="presParOf" srcId="{B18AE322-EE24-4F21-BA38-33A0666D285C}" destId="{33A93E91-1CCE-4DE9-AE34-E4BE1F15F479}" srcOrd="6" destOrd="0" presId="urn:microsoft.com/office/officeart/2008/layout/CircularPictureCallout"/>
    <dgm:cxn modelId="{8BF5EF10-1084-4C1A-9CFB-A1B277A95A34}" type="presParOf" srcId="{B18AE322-EE24-4F21-BA38-33A0666D285C}" destId="{B4376340-E85F-4877-A559-24C7838C11C2}" srcOrd="7" destOrd="0" presId="urn:microsoft.com/office/officeart/2008/layout/CircularPictureCallout"/>
    <dgm:cxn modelId="{2CB3F2EF-9A3F-417F-A7D0-A54662E770F8}" type="presParOf" srcId="{B4376340-E85F-4877-A559-24C7838C11C2}" destId="{A5E1DD1A-6AA9-444E-BC1A-9868701E30FD}" srcOrd="0" destOrd="0" presId="urn:microsoft.com/office/officeart/2008/layout/CircularPictureCallout"/>
    <dgm:cxn modelId="{71F8980D-CBDE-4467-8099-8D1AE80523CA}" type="presParOf" srcId="{B18AE322-EE24-4F21-BA38-33A0666D285C}" destId="{2636DC21-F802-492C-BAE2-173DAF467730}" srcOrd="8" destOrd="0" presId="urn:microsoft.com/office/officeart/2008/layout/CircularPictureCallout"/>
    <dgm:cxn modelId="{011E1134-04F1-458C-8B9C-ED3B4678A86D}" type="presParOf" srcId="{2636DC21-F802-492C-BAE2-173DAF467730}" destId="{4A9742AD-B577-4378-AF83-DC5ECD325381}" srcOrd="0" destOrd="0" presId="urn:microsoft.com/office/officeart/2008/layout/CircularPictureCallout"/>
    <dgm:cxn modelId="{B56B51F1-DF75-4A15-8F82-4C35584FF3DF}" type="presParOf" srcId="{B18AE322-EE24-4F21-BA38-33A0666D285C}" destId="{A9926F31-E651-4DE8-98F4-4989FD9B3A91}" srcOrd="9" destOrd="0" presId="urn:microsoft.com/office/officeart/2008/layout/CircularPictureCallout"/>
    <dgm:cxn modelId="{55185BF1-2243-4665-AD9A-79C67C609A0F}" type="presParOf" srcId="{B18AE322-EE24-4F21-BA38-33A0666D285C}" destId="{B8F9A10D-F89E-4FD8-923B-F55293AF73A3}" srcOrd="10" destOrd="0" presId="urn:microsoft.com/office/officeart/2008/layout/CircularPictureCallout"/>
    <dgm:cxn modelId="{A130D97A-57A7-4982-A6A3-6749E034A8FB}" type="presParOf" srcId="{B8F9A10D-F89E-4FD8-923B-F55293AF73A3}" destId="{3F9AD50F-4E5E-4216-8AAF-56B9193E68BC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6F31-E651-4DE8-98F4-4989FD9B3A91}">
      <dsp:nvSpPr>
        <dsp:cNvPr id="0" name=""/>
        <dsp:cNvSpPr/>
      </dsp:nvSpPr>
      <dsp:spPr>
        <a:xfrm>
          <a:off x="2970703" y="2938375"/>
          <a:ext cx="156222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93E91-1CCE-4DE9-AE34-E4BE1F15F479}">
      <dsp:nvSpPr>
        <dsp:cNvPr id="0" name=""/>
        <dsp:cNvSpPr/>
      </dsp:nvSpPr>
      <dsp:spPr>
        <a:xfrm flipV="1">
          <a:off x="3282528" y="1832186"/>
          <a:ext cx="73974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7313-1612-4DD3-B23B-A1746EAAD445}">
      <dsp:nvSpPr>
        <dsp:cNvPr id="0" name=""/>
        <dsp:cNvSpPr/>
      </dsp:nvSpPr>
      <dsp:spPr>
        <a:xfrm flipV="1">
          <a:off x="2931359" y="698056"/>
          <a:ext cx="1633092" cy="45720"/>
        </a:xfrm>
        <a:prstGeom prst="line">
          <a:avLst/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5A233-591B-4AA8-B1F4-FD981D611E73}">
      <dsp:nvSpPr>
        <dsp:cNvPr id="0" name=""/>
        <dsp:cNvSpPr/>
      </dsp:nvSpPr>
      <dsp:spPr>
        <a:xfrm>
          <a:off x="0" y="146324"/>
          <a:ext cx="3356484" cy="3356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25423" t="15288" r="26424" b="36559"/>
          </a:stretch>
        </a:blipFill>
        <a:ln w="635" cap="rnd" cmpd="sng" algn="ctr">
          <a:solidFill>
            <a:schemeClr val="tx1">
              <a:alpha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05FA-6463-4617-A2CF-7C3C4FCD1B71}">
      <dsp:nvSpPr>
        <dsp:cNvPr id="0" name=""/>
        <dsp:cNvSpPr/>
      </dsp:nvSpPr>
      <dsp:spPr>
        <a:xfrm>
          <a:off x="564275" y="2758781"/>
          <a:ext cx="2148149" cy="18523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Recommender System</a:t>
          </a:r>
        </a:p>
      </dsp:txBody>
      <dsp:txXfrm>
        <a:off x="564275" y="2758781"/>
        <a:ext cx="2148149" cy="185232"/>
      </dsp:txXfrm>
    </dsp:sp>
    <dsp:sp modelId="{5650C73F-166D-441B-B100-602E6E50702D}">
      <dsp:nvSpPr>
        <dsp:cNvPr id="0" name=""/>
        <dsp:cNvSpPr/>
      </dsp:nvSpPr>
      <dsp:spPr>
        <a:xfrm>
          <a:off x="4544679" y="146324"/>
          <a:ext cx="1006945" cy="100694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0389C-1B78-4161-83D2-B7C475E19097}">
      <dsp:nvSpPr>
        <dsp:cNvPr id="0" name=""/>
        <dsp:cNvSpPr/>
      </dsp:nvSpPr>
      <dsp:spPr>
        <a:xfrm>
          <a:off x="5551624" y="146324"/>
          <a:ext cx="998029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Machine learning</a:t>
          </a:r>
        </a:p>
      </dsp:txBody>
      <dsp:txXfrm>
        <a:off x="5551624" y="146324"/>
        <a:ext cx="998029" cy="1006945"/>
      </dsp:txXfrm>
    </dsp:sp>
    <dsp:sp modelId="{1603A9FB-E8BE-4A12-940B-4A7281FB6C9B}">
      <dsp:nvSpPr>
        <dsp:cNvPr id="0" name=""/>
        <dsp:cNvSpPr/>
      </dsp:nvSpPr>
      <dsp:spPr>
        <a:xfrm>
          <a:off x="4061345" y="1321093"/>
          <a:ext cx="1006945" cy="100694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1DD1A-6AA9-444E-BC1A-9868701E30FD}">
      <dsp:nvSpPr>
        <dsp:cNvPr id="0" name=""/>
        <dsp:cNvSpPr/>
      </dsp:nvSpPr>
      <dsp:spPr>
        <a:xfrm>
          <a:off x="5068290" y="1321093"/>
          <a:ext cx="1274624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Exploratory analysis</a:t>
          </a:r>
        </a:p>
      </dsp:txBody>
      <dsp:txXfrm>
        <a:off x="5068290" y="1321093"/>
        <a:ext cx="1274624" cy="1006945"/>
      </dsp:txXfrm>
    </dsp:sp>
    <dsp:sp modelId="{4A9742AD-B577-4378-AF83-DC5ECD325381}">
      <dsp:nvSpPr>
        <dsp:cNvPr id="0" name=""/>
        <dsp:cNvSpPr/>
      </dsp:nvSpPr>
      <dsp:spPr>
        <a:xfrm>
          <a:off x="4544679" y="2495863"/>
          <a:ext cx="1006945" cy="100694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AD50F-4E5E-4216-8AAF-56B9193E68BC}">
      <dsp:nvSpPr>
        <dsp:cNvPr id="0" name=""/>
        <dsp:cNvSpPr/>
      </dsp:nvSpPr>
      <dsp:spPr>
        <a:xfrm>
          <a:off x="5551624" y="2495863"/>
          <a:ext cx="1161343" cy="1006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0" rIns="723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Inferential analysis</a:t>
          </a:r>
        </a:p>
      </dsp:txBody>
      <dsp:txXfrm>
        <a:off x="5551624" y="2495863"/>
        <a:ext cx="1161343" cy="1006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Restaurant recommender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IBM Capstone project.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5" y="416056"/>
            <a:ext cx="3012949" cy="301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  <a:endParaRPr lang="ru-RU" dirty="0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035055"/>
              </p:ext>
            </p:extLst>
          </p:nvPr>
        </p:nvGraphicFramePr>
        <p:xfrm>
          <a:off x="1188721" y="2142067"/>
          <a:ext cx="6712968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49" y="4025900"/>
            <a:ext cx="4277051" cy="2832100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1" y="-3864"/>
            <a:ext cx="4597400" cy="3737663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13" y="109538"/>
            <a:ext cx="5962650" cy="6608762"/>
          </a:xfrm>
          <a:prstGeom prst="rect">
            <a:avLst/>
          </a:prstGeo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562314-1F6D-42A1-BCAA-E5916175A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037" y="109538"/>
            <a:ext cx="5627688" cy="6608762"/>
          </a:xfrm>
        </p:spPr>
      </p:pic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527844"/>
            <a:ext cx="10973334" cy="5707856"/>
          </a:xfrm>
        </p:spPr>
      </p:pic>
    </p:spTree>
    <p:extLst>
      <p:ext uri="{BB962C8B-B14F-4D97-AF65-F5344CB8AC3E}">
        <p14:creationId xmlns:p14="http://schemas.microsoft.com/office/powerpoint/2010/main" val="29391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2368936"/>
            <a:ext cx="7591425" cy="1741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" y="4787900"/>
            <a:ext cx="4205698" cy="17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02" y="3314700"/>
            <a:ext cx="3486149" cy="3195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427" y="392010"/>
            <a:ext cx="3629025" cy="16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Mapping and clustering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4" y="2269066"/>
            <a:ext cx="5689510" cy="4028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401" y="2246840"/>
            <a:ext cx="5970522" cy="40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4621B5-0994-407E-9EF4-FD6918BE17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53175" y="386232"/>
            <a:ext cx="5372100" cy="3728568"/>
          </a:xfrm>
        </p:spPr>
      </p:pic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D1B35D-C943-4704-8971-B41724A208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5800" y="4524375"/>
            <a:ext cx="10687050" cy="2162175"/>
          </a:xfrm>
        </p:spPr>
      </p:pic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Praveen Gaur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5274BF-C111-4B7A-8D90-F7666D37C131}">
  <ds:schemaRefs>
    <ds:schemaRef ds:uri="16c05727-aa75-4e4a-9b5f-8a80a1165891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71af3243-3dd4-4a8d-8c0d-dd76da1f02a5"/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Celestial design</Template>
  <TotalTime>0</TotalTime>
  <Words>28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Restaurant recommender system</vt:lpstr>
      <vt:lpstr>Methodology</vt:lpstr>
      <vt:lpstr>PowerPoint Presentation</vt:lpstr>
      <vt:lpstr>PowerPoint Presentation</vt:lpstr>
      <vt:lpstr>Datasets</vt:lpstr>
      <vt:lpstr>Mapping and clustering</vt:lpstr>
      <vt:lpstr>Results and conclusion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2019-02-05T19:54:25Z</dcterms:created>
  <dcterms:modified xsi:type="dcterms:W3CDTF">2020-01-17T12:03:36Z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