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098" autoAdjust="0"/>
  </p:normalViewPr>
  <p:slideViewPr>
    <p:cSldViewPr snapToGrid="0">
      <p:cViewPr>
        <p:scale>
          <a:sx n="29" d="100"/>
          <a:sy n="29" d="100"/>
        </p:scale>
        <p:origin x="2108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6F0B-BA20-4852-BACC-986E74AEEB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B3D8D-4888-4873-A52C-0BCA092C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B3D8D-4888-4873-A52C-0BCA092C5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0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B3D8D-4888-4873-A52C-0BCA092C5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44D2-A1C3-4186-A893-4448B27BDC56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3BD7-B44F-4F8D-A7C5-9B4AAB54424D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4A81-9026-423D-81F4-9A1DD8D78363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CC16-14A6-42B3-8BAE-03369FAE26CB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7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ACC-DA51-4C34-85AB-D2FAC6E66617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57E7-07D7-4BAA-8A01-B3E92C4ADA19}" type="datetime1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0FB7-D30E-4BBB-BBC0-560E4E5CFC8E}" type="datetime1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3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47BD-D22D-49E3-B4C9-48DB1CF4F5E9}" type="datetime1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177A-5ECC-47C5-AF3E-618EE9301431}" type="datetime1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0E-0912-435E-906D-4D5D88AA0B69}" type="datetime1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E5C2-9951-4273-A3EB-9DC62114F920}" type="datetime1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49F9C-C1B9-432C-9ECA-6EBE149BFC60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A5D1-396B-4C66-B178-96125560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4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206165"/>
            <a:ext cx="9144000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QWERTY Pen</a:t>
            </a:r>
            <a:br>
              <a:rPr lang="en-US" dirty="0"/>
            </a:br>
            <a:r>
              <a:rPr lang="en-US" sz="2000" dirty="0"/>
              <a:t>Personal Writing/Drawing Device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1967" y="3593765"/>
            <a:ext cx="9144000" cy="1655762"/>
          </a:xfrm>
        </p:spPr>
        <p:txBody>
          <a:bodyPr/>
          <a:lstStyle/>
          <a:p>
            <a:r>
              <a:rPr lang="en-US" dirty="0"/>
              <a:t>Praveen Gnanasekaran &amp; Vijoy Sunil Kumar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E566-1216-4BDA-8656-1261D8C03287}" type="datetime1">
              <a:rPr lang="en-US" smtClean="0"/>
              <a:t>12/4/2016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545"/>
            <a:ext cx="3306800" cy="330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1895" y="4608513"/>
            <a:ext cx="403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Source: </a:t>
            </a:r>
            <a:r>
              <a:rPr lang="en-US" sz="900" i="1" dirty="0" err="1"/>
              <a:t>AxiDraw</a:t>
            </a:r>
            <a:endParaRPr lang="en-US" sz="900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456" y="213871"/>
            <a:ext cx="10515600" cy="766514"/>
          </a:xfrm>
        </p:spPr>
        <p:txBody>
          <a:bodyPr/>
          <a:lstStyle/>
          <a:p>
            <a:pPr algn="ctr"/>
            <a:r>
              <a:rPr lang="en-US" dirty="0"/>
              <a:t>Hardware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E80C-B834-4CFA-8A67-9CA128EA6290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2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26559" y="4271035"/>
            <a:ext cx="1679719" cy="1423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16x4</a:t>
            </a:r>
          </a:p>
          <a:p>
            <a:pPr algn="ctr"/>
            <a:r>
              <a:rPr lang="en-US" dirty="0"/>
              <a:t>LCD</a:t>
            </a:r>
          </a:p>
        </p:txBody>
      </p:sp>
      <p:sp>
        <p:nvSpPr>
          <p:cNvPr id="10" name="Frame 9"/>
          <p:cNvSpPr/>
          <p:nvPr/>
        </p:nvSpPr>
        <p:spPr>
          <a:xfrm>
            <a:off x="248482" y="2521883"/>
            <a:ext cx="1659834" cy="1103245"/>
          </a:xfrm>
          <a:prstGeom prst="fram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rapezoid 10"/>
          <p:cNvSpPr/>
          <p:nvPr/>
        </p:nvSpPr>
        <p:spPr>
          <a:xfrm>
            <a:off x="780215" y="3695700"/>
            <a:ext cx="526774" cy="324852"/>
          </a:xfrm>
          <a:prstGeom prst="trapezoi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5713343" y="4664800"/>
            <a:ext cx="765313" cy="755373"/>
          </a:xfrm>
          <a:prstGeom prst="plus">
            <a:avLst>
              <a:gd name="adj" fmla="val 29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alf Frame 12"/>
          <p:cNvSpPr/>
          <p:nvPr/>
        </p:nvSpPr>
        <p:spPr>
          <a:xfrm>
            <a:off x="8289235" y="1753729"/>
            <a:ext cx="3064565" cy="3389244"/>
          </a:xfrm>
          <a:prstGeom prst="halfFrame">
            <a:avLst>
              <a:gd name="adj1" fmla="val 5117"/>
              <a:gd name="adj2" fmla="val 5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23902" y="16341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43516" y="524682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8610600" y="2084493"/>
            <a:ext cx="2743200" cy="3099423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98675" y="3536337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abc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8844" y="2841411"/>
            <a:ext cx="1434556" cy="1118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</a:t>
            </a:r>
          </a:p>
          <a:p>
            <a:pPr algn="ctr"/>
            <a:r>
              <a:rPr lang="en-US" dirty="0"/>
              <a:t>MOTOR</a:t>
            </a:r>
          </a:p>
          <a:p>
            <a:pPr algn="ctr"/>
            <a:r>
              <a:rPr lang="en-US" dirty="0"/>
              <a:t>DRIVER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018723" y="2936568"/>
            <a:ext cx="1351728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8051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001083" y="3247658"/>
            <a:ext cx="1901688" cy="191628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549344" y="3241034"/>
            <a:ext cx="1053548" cy="19162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-Shape 21"/>
          <p:cNvSpPr/>
          <p:nvPr/>
        </p:nvSpPr>
        <p:spPr>
          <a:xfrm rot="16200000">
            <a:off x="8212637" y="2224585"/>
            <a:ext cx="1531418" cy="1007153"/>
          </a:xfrm>
          <a:prstGeom prst="corner">
            <a:avLst>
              <a:gd name="adj1" fmla="val 9459"/>
              <a:gd name="adj2" fmla="val 945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13039" y="3255331"/>
            <a:ext cx="337931" cy="3379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79824" y="1649888"/>
            <a:ext cx="337931" cy="3379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4443536" y="3889639"/>
            <a:ext cx="482477" cy="2117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ord 31"/>
          <p:cNvSpPr/>
          <p:nvPr/>
        </p:nvSpPr>
        <p:spPr>
          <a:xfrm rot="14478938">
            <a:off x="9233562" y="3200182"/>
            <a:ext cx="358219" cy="377072"/>
          </a:xfrm>
          <a:prstGeom prst="chor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33" y="2487017"/>
            <a:ext cx="1484975" cy="6663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37269" y="2202293"/>
            <a:ext cx="78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UART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65912" y="5507401"/>
            <a:ext cx="123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LCD CONTROL    BUTTON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9448" y="2892969"/>
            <a:ext cx="78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</a:t>
            </a:r>
            <a:endParaRPr lang="en-US" dirty="0"/>
          </a:p>
        </p:txBody>
      </p:sp>
      <p:cxnSp>
        <p:nvCxnSpPr>
          <p:cNvPr id="7" name="Straight Connector 6"/>
          <p:cNvCxnSpPr>
            <a:stCxn id="18" idx="3"/>
          </p:cNvCxnSpPr>
          <p:nvPr/>
        </p:nvCxnSpPr>
        <p:spPr>
          <a:xfrm flipV="1">
            <a:off x="8153400" y="3302243"/>
            <a:ext cx="0" cy="9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0"/>
          </p:cNvCxnSpPr>
          <p:nvPr/>
        </p:nvCxnSpPr>
        <p:spPr>
          <a:xfrm flipV="1">
            <a:off x="8382005" y="1208849"/>
            <a:ext cx="779298" cy="204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</p:cNvCxnSpPr>
          <p:nvPr/>
        </p:nvCxnSpPr>
        <p:spPr>
          <a:xfrm flipH="1" flipV="1">
            <a:off x="9279824" y="1208849"/>
            <a:ext cx="168966" cy="44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771654" y="719771"/>
            <a:ext cx="134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STEPPER MOTORS 1 &amp; 2</a:t>
            </a:r>
          </a:p>
        </p:txBody>
      </p:sp>
      <p:sp>
        <p:nvSpPr>
          <p:cNvPr id="40" name="Donut 39"/>
          <p:cNvSpPr/>
          <p:nvPr/>
        </p:nvSpPr>
        <p:spPr>
          <a:xfrm>
            <a:off x="6031394" y="4980254"/>
            <a:ext cx="129209" cy="13524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Donut 43"/>
          <p:cNvSpPr/>
          <p:nvPr/>
        </p:nvSpPr>
        <p:spPr>
          <a:xfrm>
            <a:off x="6031393" y="4718904"/>
            <a:ext cx="129209" cy="13524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onut 45"/>
          <p:cNvSpPr/>
          <p:nvPr/>
        </p:nvSpPr>
        <p:spPr>
          <a:xfrm>
            <a:off x="6031393" y="5250248"/>
            <a:ext cx="129209" cy="13524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Donut 46"/>
          <p:cNvSpPr/>
          <p:nvPr/>
        </p:nvSpPr>
        <p:spPr>
          <a:xfrm>
            <a:off x="5798652" y="4986540"/>
            <a:ext cx="129209" cy="13524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Donut 47"/>
          <p:cNvSpPr/>
          <p:nvPr/>
        </p:nvSpPr>
        <p:spPr>
          <a:xfrm>
            <a:off x="6296434" y="4982208"/>
            <a:ext cx="129209" cy="13524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326873" y="2958798"/>
            <a:ext cx="788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SERVO MOTOR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617755" y="3220408"/>
            <a:ext cx="709118" cy="12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7148" y="4195609"/>
            <a:ext cx="1351728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bitmap script</a:t>
            </a:r>
          </a:p>
        </p:txBody>
      </p:sp>
    </p:spTree>
    <p:extLst>
      <p:ext uri="{BB962C8B-B14F-4D97-AF65-F5344CB8AC3E}">
        <p14:creationId xmlns:p14="http://schemas.microsoft.com/office/powerpoint/2010/main" val="409726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905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 and pen holder</a:t>
            </a:r>
          </a:p>
          <a:p>
            <a:pPr marL="0" indent="0">
              <a:buNone/>
            </a:pPr>
            <a:r>
              <a:rPr lang="en-US" sz="2400" dirty="0"/>
              <a:t>Base not perfectly level (tried fixing with spirit levels)- resulting in the pen leaving impressions of different shades</a:t>
            </a:r>
          </a:p>
          <a:p>
            <a:pPr marL="0" indent="0">
              <a:buNone/>
            </a:pPr>
            <a:r>
              <a:rPr lang="en-US" sz="2400" dirty="0"/>
              <a:t>Printing time made intentionally slower to get more uniform shades.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Bluetooth interface</a:t>
            </a:r>
          </a:p>
          <a:p>
            <a:pPr marL="0" indent="0">
              <a:buNone/>
            </a:pPr>
            <a:r>
              <a:rPr lang="en-US" sz="2400" dirty="0"/>
              <a:t>Transmission through Bluetooth not fast and lead to loss of packets during two way transmissions- fixed by replacing Bluetooth with wired UART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Initial mechanical problems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9B92-7D28-4D41-8BDF-0956F6E49B50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QWERTY Pen - Praveen Gnanasekaran &amp; Vijoy Sunil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A5D1-396B-4C66-B178-96125560E4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138</Words>
  <Application>Microsoft Office PowerPoint</Application>
  <PresentationFormat>Widescreen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QWERTY Pen Personal Writing/Drawing Device</vt:lpstr>
      <vt:lpstr>Hardware Implementation</vt:lpstr>
      <vt:lpstr>Problems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XXXXXXXXXXXX</dc:title>
  <dc:creator>Vijoy Sunil Kumar</dc:creator>
  <cp:lastModifiedBy>Vijoy Sunil Kumar</cp:lastModifiedBy>
  <cp:revision>150</cp:revision>
  <dcterms:created xsi:type="dcterms:W3CDTF">2016-10-22T03:09:58Z</dcterms:created>
  <dcterms:modified xsi:type="dcterms:W3CDTF">2016-12-05T02:55:28Z</dcterms:modified>
</cp:coreProperties>
</file>