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098" autoAdjust="0"/>
  </p:normalViewPr>
  <p:slideViewPr>
    <p:cSldViewPr snapToGrid="0">
      <p:cViewPr varScale="1">
        <p:scale>
          <a:sx n="62" d="100"/>
          <a:sy n="62" d="100"/>
        </p:scale>
        <p:origin x="16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6F0B-BA20-4852-BACC-986E74AEEB57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B3D8D-4888-4873-A52C-0BCA092C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Intro:</a:t>
            </a:r>
          </a:p>
          <a:p>
            <a:r>
              <a:rPr lang="en-US" dirty="0"/>
              <a:t>Name: </a:t>
            </a:r>
            <a:r>
              <a:rPr lang="en-US"/>
              <a:t>QWERTY Pen</a:t>
            </a:r>
            <a:endParaRPr lang="en-US" dirty="0"/>
          </a:p>
          <a:p>
            <a:r>
              <a:rPr lang="en-US" dirty="0"/>
              <a:t>What it does?</a:t>
            </a:r>
          </a:p>
          <a:p>
            <a:r>
              <a:rPr lang="en-US" dirty="0"/>
              <a:t>A</a:t>
            </a:r>
            <a:r>
              <a:rPr lang="en-US" baseline="0" dirty="0"/>
              <a:t> mechanical writer that could print (write) a text that is input to the device (UART/BT) onto a paper in different fonts or </a:t>
            </a:r>
            <a:r>
              <a:rPr lang="en-US" baseline="0" dirty="0" err="1"/>
              <a:t>sizes.Also</a:t>
            </a:r>
            <a:r>
              <a:rPr lang="en-US" baseline="0" dirty="0"/>
              <a:t> has an LCD interface to select printing options.</a:t>
            </a:r>
          </a:p>
          <a:p>
            <a:endParaRPr lang="en-US" dirty="0"/>
          </a:p>
          <a:p>
            <a:r>
              <a:rPr lang="en-US" dirty="0"/>
              <a:t>Advantages: </a:t>
            </a:r>
          </a:p>
          <a:p>
            <a:r>
              <a:rPr lang="en-US" dirty="0" err="1"/>
              <a:t>Portable,Cheap</a:t>
            </a:r>
            <a:r>
              <a:rPr lang="en-US" dirty="0"/>
              <a:t>(ink </a:t>
            </a:r>
            <a:r>
              <a:rPr lang="en-US" dirty="0" err="1"/>
              <a:t>catridges</a:t>
            </a:r>
            <a:r>
              <a:rPr lang="en-US" dirty="0"/>
              <a:t> are costly), can be printed even with pencil-gives</a:t>
            </a:r>
            <a:r>
              <a:rPr lang="en-US" baseline="0" dirty="0"/>
              <a:t> a personal touch</a:t>
            </a:r>
          </a:p>
          <a:p>
            <a:pPr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 any type of pen/pencil/colors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type of paper (A4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less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fonts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B3D8D-4888-4873-A52C-0BCA092C5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0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SERIAL PORT/BLUETOOTH - 8051 – NVSRAM – LCD - STEPPER MOTOR DRIVER</a:t>
            </a:r>
          </a:p>
          <a:p>
            <a:endParaRPr lang="en-US" dirty="0"/>
          </a:p>
          <a:p>
            <a:r>
              <a:rPr lang="en-US" dirty="0"/>
              <a:t>LCD: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1.Origin set</a:t>
            </a:r>
          </a:p>
          <a:p>
            <a:r>
              <a:rPr lang="en-US" dirty="0"/>
              <a:t>2.Styles -&gt; Font size/Bold-no Bold/Hollow-fill</a:t>
            </a:r>
          </a:p>
          <a:p>
            <a:r>
              <a:rPr lang="en-US" dirty="0"/>
              <a:t>3. Quick draw</a:t>
            </a:r>
            <a:r>
              <a:rPr lang="en-US" baseline="0" dirty="0"/>
              <a:t> menu: Border plotting, quick shapes (square, rectangle, triangle, circle).</a:t>
            </a:r>
          </a:p>
          <a:p>
            <a:r>
              <a:rPr lang="en-US" baseline="0" dirty="0"/>
              <a:t>4.Other options (play/pause/stop)</a:t>
            </a:r>
            <a:endParaRPr lang="en-US" dirty="0"/>
          </a:p>
          <a:p>
            <a:endParaRPr lang="en-US" dirty="0"/>
          </a:p>
          <a:p>
            <a:r>
              <a:rPr lang="en-US" dirty="0"/>
              <a:t>NVSRAM:</a:t>
            </a:r>
          </a:p>
          <a:p>
            <a:r>
              <a:rPr lang="en-US" dirty="0"/>
              <a:t>Character</a:t>
            </a:r>
            <a:r>
              <a:rPr lang="en-US" baseline="0" dirty="0"/>
              <a:t> map code for a particular font from (MATLAB/other ways)</a:t>
            </a:r>
          </a:p>
          <a:p>
            <a:endParaRPr lang="en-US" baseline="0" dirty="0"/>
          </a:p>
          <a:p>
            <a:r>
              <a:rPr lang="en-US" baseline="0" dirty="0"/>
              <a:t>Wireless (BT):</a:t>
            </a:r>
          </a:p>
          <a:p>
            <a:r>
              <a:rPr lang="en-US" baseline="0" dirty="0"/>
              <a:t>Mobile -&gt; BT -&gt; UART -&gt; 8051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B3D8D-4888-4873-A52C-0BCA092C5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1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Interface/</a:t>
            </a:r>
            <a:r>
              <a:rPr lang="en-US" dirty="0" err="1"/>
              <a:t>comms</a:t>
            </a:r>
            <a:r>
              <a:rPr lang="en-US" dirty="0"/>
              <a:t>:</a:t>
            </a:r>
          </a:p>
          <a:p>
            <a:r>
              <a:rPr lang="en-US" dirty="0"/>
              <a:t>1.BT </a:t>
            </a:r>
          </a:p>
          <a:p>
            <a:r>
              <a:rPr lang="en-US" dirty="0"/>
              <a:t>2.Uart –interrupt based + buffer</a:t>
            </a:r>
          </a:p>
          <a:p>
            <a:endParaRPr lang="en-US" dirty="0"/>
          </a:p>
          <a:p>
            <a:r>
              <a:rPr lang="en-US" dirty="0"/>
              <a:t>Character mapping- HOW?</a:t>
            </a:r>
          </a:p>
          <a:p>
            <a:r>
              <a:rPr lang="en-US" dirty="0"/>
              <a:t>Default font:</a:t>
            </a:r>
          </a:p>
          <a:p>
            <a:r>
              <a:rPr lang="en-US" dirty="0"/>
              <a:t>Default size:</a:t>
            </a:r>
          </a:p>
          <a:p>
            <a:r>
              <a:rPr lang="en-US" dirty="0"/>
              <a:t>Extra fonts:</a:t>
            </a:r>
          </a:p>
          <a:p>
            <a:r>
              <a:rPr lang="en-US" dirty="0"/>
              <a:t>Extra</a:t>
            </a:r>
            <a:r>
              <a:rPr lang="en-US" baseline="0" dirty="0"/>
              <a:t> size:</a:t>
            </a:r>
            <a:endParaRPr lang="en-US" dirty="0"/>
          </a:p>
          <a:p>
            <a:endParaRPr lang="en-US" dirty="0"/>
          </a:p>
          <a:p>
            <a:r>
              <a:rPr lang="en-US" dirty="0"/>
              <a:t>Motor control</a:t>
            </a:r>
          </a:p>
          <a:p>
            <a:endParaRPr lang="en-US" dirty="0"/>
          </a:p>
          <a:p>
            <a:r>
              <a:rPr lang="en-US" dirty="0"/>
              <a:t>LCD menu integration-menu items</a:t>
            </a:r>
          </a:p>
          <a:p>
            <a:r>
              <a:rPr lang="en-US" dirty="0"/>
              <a:t>Alerts/Errors</a:t>
            </a:r>
          </a:p>
          <a:p>
            <a:r>
              <a:rPr lang="en-US" dirty="0"/>
              <a:t>1.End of paper</a:t>
            </a:r>
          </a:p>
          <a:p>
            <a:r>
              <a:rPr lang="en-US" dirty="0"/>
              <a:t>2.Font</a:t>
            </a:r>
            <a:r>
              <a:rPr lang="en-US" baseline="0" dirty="0"/>
              <a:t> not installed (not found in </a:t>
            </a:r>
            <a:r>
              <a:rPr lang="en-US" baseline="0" dirty="0" err="1"/>
              <a:t>nvsram</a:t>
            </a:r>
            <a:r>
              <a:rPr lang="en-US" baseline="0" dirty="0"/>
              <a:t>)</a:t>
            </a:r>
          </a:p>
          <a:p>
            <a:r>
              <a:rPr lang="en-US" baseline="0" dirty="0"/>
              <a:t>3.Play/Pause/Stop work in progress</a:t>
            </a:r>
          </a:p>
          <a:p>
            <a:r>
              <a:rPr lang="en-US" baseline="0" dirty="0"/>
              <a:t>4.Power fail (Resume/Cancel Work)</a:t>
            </a:r>
            <a:endParaRPr lang="en-US" dirty="0"/>
          </a:p>
          <a:p>
            <a:r>
              <a:rPr lang="en-US" dirty="0"/>
              <a:t>5.Estimated time </a:t>
            </a:r>
            <a:r>
              <a:rPr lang="en-US" dirty="0" err="1"/>
              <a:t>remainig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B3D8D-4888-4873-A52C-0BCA092C5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9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Parts to be ordered:</a:t>
            </a:r>
          </a:p>
          <a:p>
            <a:r>
              <a:rPr lang="en-US" dirty="0"/>
              <a:t>Link/name</a:t>
            </a:r>
          </a:p>
          <a:p>
            <a:r>
              <a:rPr lang="en-US" dirty="0"/>
              <a:t>Electronics</a:t>
            </a:r>
          </a:p>
          <a:p>
            <a:r>
              <a:rPr lang="en-US" dirty="0"/>
              <a:t>0.Bluetooth module</a:t>
            </a:r>
          </a:p>
          <a:p>
            <a:r>
              <a:rPr lang="en-US" dirty="0"/>
              <a:t>1.Motors (separate power supply)</a:t>
            </a:r>
          </a:p>
          <a:p>
            <a:r>
              <a:rPr lang="en-US" dirty="0"/>
              <a:t>2.Drivers</a:t>
            </a:r>
          </a:p>
          <a:p>
            <a:r>
              <a:rPr lang="en-US" dirty="0"/>
              <a:t>3.Cables</a:t>
            </a:r>
          </a:p>
          <a:p>
            <a:r>
              <a:rPr lang="en-US" dirty="0"/>
              <a:t>4.Lcd Switches</a:t>
            </a:r>
          </a:p>
          <a:p>
            <a:endParaRPr lang="en-US" dirty="0"/>
          </a:p>
          <a:p>
            <a:r>
              <a:rPr lang="en-US" dirty="0"/>
              <a:t>Mechanicals</a:t>
            </a:r>
          </a:p>
          <a:p>
            <a:r>
              <a:rPr lang="en-US" dirty="0"/>
              <a:t>1.Platform</a:t>
            </a:r>
          </a:p>
          <a:p>
            <a:r>
              <a:rPr lang="en-US" dirty="0"/>
              <a:t>2.Rods (paths)</a:t>
            </a:r>
          </a:p>
          <a:p>
            <a:r>
              <a:rPr lang="en-US" dirty="0"/>
              <a:t>3.Motor extruders</a:t>
            </a:r>
          </a:p>
          <a:p>
            <a:r>
              <a:rPr lang="en-US" dirty="0"/>
              <a:t>4.Motor casing</a:t>
            </a:r>
          </a:p>
          <a:p>
            <a:endParaRPr lang="en-US" dirty="0"/>
          </a:p>
          <a:p>
            <a:r>
              <a:rPr lang="en-US" dirty="0"/>
              <a:t>Extra features:-</a:t>
            </a:r>
          </a:p>
          <a:p>
            <a:r>
              <a:rPr lang="en-US" dirty="0"/>
              <a:t>Alerts/Errors</a:t>
            </a:r>
          </a:p>
          <a:p>
            <a:r>
              <a:rPr lang="en-US" dirty="0"/>
              <a:t>1.End of paper</a:t>
            </a:r>
          </a:p>
          <a:p>
            <a:r>
              <a:rPr lang="en-US" dirty="0"/>
              <a:t>2.Font</a:t>
            </a:r>
            <a:r>
              <a:rPr lang="en-US" baseline="0" dirty="0"/>
              <a:t> not installed (not found in </a:t>
            </a:r>
            <a:r>
              <a:rPr lang="en-US" baseline="0" dirty="0" err="1"/>
              <a:t>nvsram</a:t>
            </a:r>
            <a:r>
              <a:rPr lang="en-US" baseline="0" dirty="0"/>
              <a:t>)</a:t>
            </a:r>
          </a:p>
          <a:p>
            <a:r>
              <a:rPr lang="en-US" baseline="0" dirty="0"/>
              <a:t>3.Play/Pause/Stop work in progress</a:t>
            </a:r>
          </a:p>
          <a:p>
            <a:r>
              <a:rPr lang="en-US" baseline="0" dirty="0"/>
              <a:t>4.Power fail (Resume/Cancel Work)</a:t>
            </a:r>
            <a:endParaRPr lang="en-US" dirty="0"/>
          </a:p>
          <a:p>
            <a:endParaRPr lang="en-US" dirty="0"/>
          </a:p>
          <a:p>
            <a:r>
              <a:rPr lang="en-US" dirty="0"/>
              <a:t>Quick draw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B3D8D-4888-4873-A52C-0BCA092C5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12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completed in 3 stages.</a:t>
            </a:r>
          </a:p>
          <a:p>
            <a:r>
              <a:rPr lang="en-US" dirty="0"/>
              <a:t>S1: single font-single size </a:t>
            </a:r>
          </a:p>
          <a:p>
            <a:r>
              <a:rPr lang="en-US" dirty="0"/>
              <a:t>S2: with Bluetooth</a:t>
            </a:r>
          </a:p>
          <a:p>
            <a:r>
              <a:rPr lang="en-US" dirty="0"/>
              <a:t>S3: with multiple fonts/sizes</a:t>
            </a:r>
          </a:p>
          <a:p>
            <a:endParaRPr lang="en-US" dirty="0"/>
          </a:p>
          <a:p>
            <a:r>
              <a:rPr lang="en-US" dirty="0"/>
              <a:t>Fall back plan -&gt; fall to the previous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B3D8D-4888-4873-A52C-0BCA092C5C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3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B3D8D-4888-4873-A52C-0BCA092C5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7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3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10/23/2016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4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206165"/>
            <a:ext cx="9144000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QWERTY Pen</a:t>
            </a:r>
            <a:br>
              <a:rPr lang="en-US" dirty="0"/>
            </a:br>
            <a:r>
              <a:rPr lang="en-US" sz="2000" dirty="0"/>
              <a:t>Personal Writing Device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1967" y="3593765"/>
            <a:ext cx="9144000" cy="1655762"/>
          </a:xfrm>
        </p:spPr>
        <p:txBody>
          <a:bodyPr/>
          <a:lstStyle/>
          <a:p>
            <a:r>
              <a:rPr lang="en-US" dirty="0"/>
              <a:t>Praveen Gnanasekaran &amp; Vijoy Sunil Kumar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545"/>
            <a:ext cx="3306800" cy="330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1895" y="4608513"/>
            <a:ext cx="403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Source: </a:t>
            </a:r>
            <a:r>
              <a:rPr lang="en-US" sz="900" i="1" dirty="0" err="1"/>
              <a:t>AxiDraw</a:t>
            </a:r>
            <a:endParaRPr lang="en-US" sz="900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89"/>
            <a:ext cx="10515600" cy="1325563"/>
          </a:xfrm>
        </p:spPr>
        <p:txBody>
          <a:bodyPr/>
          <a:lstStyle/>
          <a:p>
            <a:r>
              <a:rPr lang="en-US" dirty="0"/>
              <a:t>Hardware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2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26559" y="4857889"/>
            <a:ext cx="1679719" cy="1423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16x4</a:t>
            </a:r>
          </a:p>
          <a:p>
            <a:pPr algn="ctr"/>
            <a:r>
              <a:rPr lang="en-US" dirty="0"/>
              <a:t>LCD</a:t>
            </a:r>
          </a:p>
        </p:txBody>
      </p:sp>
      <p:sp>
        <p:nvSpPr>
          <p:cNvPr id="10" name="Frame 9"/>
          <p:cNvSpPr/>
          <p:nvPr/>
        </p:nvSpPr>
        <p:spPr>
          <a:xfrm>
            <a:off x="516835" y="2078861"/>
            <a:ext cx="1659834" cy="1103245"/>
          </a:xfrm>
          <a:prstGeom prst="fram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rapezoid 10"/>
          <p:cNvSpPr/>
          <p:nvPr/>
        </p:nvSpPr>
        <p:spPr>
          <a:xfrm>
            <a:off x="1103243" y="3264759"/>
            <a:ext cx="526774" cy="324852"/>
          </a:xfrm>
          <a:prstGeom prst="trapezoi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5713343" y="5251654"/>
            <a:ext cx="765313" cy="755373"/>
          </a:xfrm>
          <a:prstGeom prst="plus">
            <a:avLst>
              <a:gd name="adj" fmla="val 29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alf Frame 12"/>
          <p:cNvSpPr/>
          <p:nvPr/>
        </p:nvSpPr>
        <p:spPr>
          <a:xfrm>
            <a:off x="8289235" y="2285998"/>
            <a:ext cx="3064565" cy="3389244"/>
          </a:xfrm>
          <a:prstGeom prst="halfFrame">
            <a:avLst>
              <a:gd name="adj1" fmla="val 5117"/>
              <a:gd name="adj2" fmla="val 5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00" y="22064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89235" y="57210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8610600" y="2575819"/>
            <a:ext cx="2743200" cy="309942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98675" y="3536337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abc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8844" y="3373680"/>
            <a:ext cx="1434556" cy="1118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</a:t>
            </a:r>
          </a:p>
          <a:p>
            <a:pPr algn="ctr"/>
            <a:r>
              <a:rPr lang="en-US" dirty="0"/>
              <a:t>MOTOR</a:t>
            </a:r>
          </a:p>
          <a:p>
            <a:pPr algn="ctr"/>
            <a:r>
              <a:rPr lang="en-US" dirty="0"/>
              <a:t>DRIVER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018723" y="3523422"/>
            <a:ext cx="1351728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8051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001083" y="3834512"/>
            <a:ext cx="1901688" cy="191628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549344" y="3827888"/>
            <a:ext cx="1053548" cy="19162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-Shape 21"/>
          <p:cNvSpPr/>
          <p:nvPr/>
        </p:nvSpPr>
        <p:spPr>
          <a:xfrm rot="16200000">
            <a:off x="8212637" y="2756854"/>
            <a:ext cx="1531418" cy="1007153"/>
          </a:xfrm>
          <a:prstGeom prst="corner">
            <a:avLst>
              <a:gd name="adj1" fmla="val 9459"/>
              <a:gd name="adj2" fmla="val 945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13039" y="3787600"/>
            <a:ext cx="337931" cy="3379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79824" y="2182157"/>
            <a:ext cx="337931" cy="3379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4443536" y="4476493"/>
            <a:ext cx="482477" cy="2117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ord 31"/>
          <p:cNvSpPr/>
          <p:nvPr/>
        </p:nvSpPr>
        <p:spPr>
          <a:xfrm rot="14478938">
            <a:off x="9233562" y="3732451"/>
            <a:ext cx="358219" cy="377072"/>
          </a:xfrm>
          <a:prstGeom prst="chor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13" y="3073871"/>
            <a:ext cx="1484975" cy="6663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37269" y="2789147"/>
            <a:ext cx="78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UART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65912" y="4743123"/>
            <a:ext cx="123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LCD CONTROL    BUTTON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69463" y="2504172"/>
            <a:ext cx="78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</a:t>
            </a:r>
            <a:endParaRPr lang="en-US" dirty="0"/>
          </a:p>
        </p:txBody>
      </p:sp>
      <p:cxnSp>
        <p:nvCxnSpPr>
          <p:cNvPr id="7" name="Straight Connector 6"/>
          <p:cNvCxnSpPr>
            <a:stCxn id="18" idx="3"/>
          </p:cNvCxnSpPr>
          <p:nvPr/>
        </p:nvCxnSpPr>
        <p:spPr>
          <a:xfrm flipV="1">
            <a:off x="8153400" y="3834512"/>
            <a:ext cx="0" cy="9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0"/>
          </p:cNvCxnSpPr>
          <p:nvPr/>
        </p:nvCxnSpPr>
        <p:spPr>
          <a:xfrm flipV="1">
            <a:off x="8382005" y="1741118"/>
            <a:ext cx="779298" cy="204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</p:cNvCxnSpPr>
          <p:nvPr/>
        </p:nvCxnSpPr>
        <p:spPr>
          <a:xfrm flipH="1" flipV="1">
            <a:off x="9279824" y="1741118"/>
            <a:ext cx="168966" cy="44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693798" y="1279146"/>
            <a:ext cx="1341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SERVO AND STEPPER MOTORS 1 &amp; 2</a:t>
            </a:r>
          </a:p>
        </p:txBody>
      </p:sp>
      <p:sp>
        <p:nvSpPr>
          <p:cNvPr id="40" name="Donut 39"/>
          <p:cNvSpPr/>
          <p:nvPr/>
        </p:nvSpPr>
        <p:spPr>
          <a:xfrm>
            <a:off x="6031394" y="5567108"/>
            <a:ext cx="129209" cy="13524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Donut 43"/>
          <p:cNvSpPr/>
          <p:nvPr/>
        </p:nvSpPr>
        <p:spPr>
          <a:xfrm>
            <a:off x="6031393" y="5305758"/>
            <a:ext cx="129209" cy="13524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onut 45"/>
          <p:cNvSpPr/>
          <p:nvPr/>
        </p:nvSpPr>
        <p:spPr>
          <a:xfrm>
            <a:off x="6031393" y="5837102"/>
            <a:ext cx="129209" cy="13524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Donut 46"/>
          <p:cNvSpPr/>
          <p:nvPr/>
        </p:nvSpPr>
        <p:spPr>
          <a:xfrm>
            <a:off x="5798652" y="5573394"/>
            <a:ext cx="129209" cy="13524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Donut 47"/>
          <p:cNvSpPr/>
          <p:nvPr/>
        </p:nvSpPr>
        <p:spPr>
          <a:xfrm>
            <a:off x="6296434" y="5569062"/>
            <a:ext cx="129209" cy="13524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427" y="3933084"/>
            <a:ext cx="115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PYTHON BITMAP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6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969"/>
            <a:ext cx="10515600" cy="1325563"/>
          </a:xfrm>
        </p:spPr>
        <p:txBody>
          <a:bodyPr/>
          <a:lstStyle/>
          <a:p>
            <a:r>
              <a:rPr lang="en-US" dirty="0"/>
              <a:t>Software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3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>
            <a:off x="704850" y="2171700"/>
            <a:ext cx="2812980" cy="3703638"/>
          </a:xfrm>
          <a:prstGeom prst="round2Same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 interface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BLUETOOTH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6660" y="178984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Communication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8298746" y="2211456"/>
            <a:ext cx="2912040" cy="3663883"/>
          </a:xfrm>
          <a:prstGeom prst="round2Same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Menu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Play/Pause/Stop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Resume/Cancel work after power fail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Error/Warning messages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Estimated time remaining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80188" y="1802368"/>
            <a:ext cx="9907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1" name="Round Same Side Corner Rectangle 10"/>
          <p:cNvSpPr/>
          <p:nvPr/>
        </p:nvSpPr>
        <p:spPr>
          <a:xfrm>
            <a:off x="4542938" y="2171699"/>
            <a:ext cx="2777490" cy="3703639"/>
          </a:xfrm>
          <a:prstGeom prst="round2Same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stepper motor motion to each  character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Adding multiple fonts and sizes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17616" y="179792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mapping</a:t>
            </a:r>
          </a:p>
        </p:txBody>
      </p:sp>
    </p:spTree>
    <p:extLst>
      <p:ext uri="{BB962C8B-B14F-4D97-AF65-F5344CB8AC3E}">
        <p14:creationId xmlns:p14="http://schemas.microsoft.com/office/powerpoint/2010/main" val="180255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969"/>
            <a:ext cx="10515600" cy="1325563"/>
          </a:xfrm>
        </p:spPr>
        <p:txBody>
          <a:bodyPr/>
          <a:lstStyle/>
          <a:p>
            <a:r>
              <a:rPr lang="en-US" dirty="0"/>
              <a:t>Project milestones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0573"/>
              </p:ext>
            </p:extLst>
          </p:nvPr>
        </p:nvGraphicFramePr>
        <p:xfrm>
          <a:off x="838200" y="1776141"/>
          <a:ext cx="10515600" cy="441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59893">
                  <a:extLst>
                    <a:ext uri="{9D8B030D-6E8A-4147-A177-3AD203B41FA5}">
                      <a16:colId xmlns:a16="http://schemas.microsoft.com/office/drawing/2014/main" val="3861925546"/>
                    </a:ext>
                  </a:extLst>
                </a:gridCol>
                <a:gridCol w="3231715">
                  <a:extLst>
                    <a:ext uri="{9D8B030D-6E8A-4147-A177-3AD203B41FA5}">
                      <a16:colId xmlns:a16="http://schemas.microsoft.com/office/drawing/2014/main" val="769579809"/>
                    </a:ext>
                  </a:extLst>
                </a:gridCol>
                <a:gridCol w="3023992">
                  <a:extLst>
                    <a:ext uri="{9D8B030D-6E8A-4147-A177-3AD203B41FA5}">
                      <a16:colId xmlns:a16="http://schemas.microsoft.com/office/drawing/2014/main" val="3050651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67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parts</a:t>
                      </a:r>
                    </a:p>
                    <a:p>
                      <a:r>
                        <a:rPr lang="en-US" dirty="0"/>
                        <a:t>Decide Firmware structure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LCD menu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  <a:p>
                      <a:r>
                        <a:rPr lang="en-US" b="1" dirty="0"/>
                        <a:t>Ongoing</a:t>
                      </a:r>
                    </a:p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10-31-2016 (WEEK 1)</a:t>
                      </a:r>
                    </a:p>
                    <a:p>
                      <a:r>
                        <a:rPr lang="en-US" dirty="0"/>
                        <a:t>10-31-2016</a:t>
                      </a:r>
                      <a:r>
                        <a:rPr lang="en-US" baseline="0" dirty="0"/>
                        <a:t> (WEEK 1)</a:t>
                      </a:r>
                      <a:endParaRPr lang="en-US" dirty="0"/>
                    </a:p>
                    <a:p>
                      <a:r>
                        <a:rPr lang="en-US" dirty="0"/>
                        <a:t>10-31-2016 (WEEK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0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Mechanical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UART</a:t>
                      </a:r>
                      <a:r>
                        <a:rPr lang="en-US" baseline="0" dirty="0"/>
                        <a:t> interfacing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Pending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11-07-2016 (WEEK 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11-07-2016 (WEEK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9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Stepper</a:t>
                      </a:r>
                      <a:r>
                        <a:rPr lang="en-US" baseline="0" dirty="0"/>
                        <a:t> motor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11-07-2016 (WEEK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11-21-2016</a:t>
                      </a:r>
                      <a:r>
                        <a:rPr lang="en-US" baseline="0" dirty="0"/>
                        <a:t> (WEEK 3,4)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0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font-single size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11-21-2016 (WEEK 3,4)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7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Bluetooth interfacing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Additional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Pending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11-28-2016 (WEEK 5)</a:t>
                      </a:r>
                    </a:p>
                    <a:p>
                      <a:r>
                        <a:rPr lang="en-US" dirty="0"/>
                        <a:t>11-28-2016 (WEEK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Adding extra fonts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12-04-2016 (WEEK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7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12-10-2016 (WEEK 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6163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4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585"/>
            <a:ext cx="10515600" cy="1325563"/>
          </a:xfrm>
        </p:spPr>
        <p:txBody>
          <a:bodyPr/>
          <a:lstStyle/>
          <a:p>
            <a:r>
              <a:rPr lang="en-US" dirty="0"/>
              <a:t>Project deliverables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916482"/>
            <a:ext cx="10197230" cy="1202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3344775"/>
            <a:ext cx="10197230" cy="1202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773068"/>
            <a:ext cx="10197230" cy="1202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916482"/>
            <a:ext cx="713984" cy="12024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3344774"/>
            <a:ext cx="713984" cy="12024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748666"/>
            <a:ext cx="713984" cy="12024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1774311" y="2284466"/>
            <a:ext cx="881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Implement with single font-single size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1751347" y="3676940"/>
            <a:ext cx="881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Bluetooth and extra features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1751347" y="5088305"/>
            <a:ext cx="881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extra fonts and sizes</a:t>
            </a:r>
          </a:p>
        </p:txBody>
      </p:sp>
    </p:spTree>
    <p:extLst>
      <p:ext uri="{BB962C8B-B14F-4D97-AF65-F5344CB8AC3E}">
        <p14:creationId xmlns:p14="http://schemas.microsoft.com/office/powerpoint/2010/main" val="10361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150" y="3031299"/>
            <a:ext cx="2993721" cy="234976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lackadder ITC" panose="04020505051007020D02" pitchFamily="82" charset="0"/>
              </a:rPr>
              <a:t>Thank you.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10/23/2016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5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577</Words>
  <Application>Microsoft Office PowerPoint</Application>
  <PresentationFormat>Widescreen</PresentationFormat>
  <Paragraphs>183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Blackadder ITC</vt:lpstr>
      <vt:lpstr>Calibri</vt:lpstr>
      <vt:lpstr>Calibri Light</vt:lpstr>
      <vt:lpstr>Office Theme</vt:lpstr>
      <vt:lpstr>QWERTY Pen Personal Writing Device</vt:lpstr>
      <vt:lpstr>Hardware Implementation</vt:lpstr>
      <vt:lpstr>Software Implementation</vt:lpstr>
      <vt:lpstr>Project milestones</vt:lpstr>
      <vt:lpstr>Project deliverables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XXXXXXXXXXXX</dc:title>
  <dc:creator>Vijoy Sunil Kumar</dc:creator>
  <cp:lastModifiedBy>Praveen</cp:lastModifiedBy>
  <cp:revision>140</cp:revision>
  <dcterms:created xsi:type="dcterms:W3CDTF">2016-10-22T03:09:58Z</dcterms:created>
  <dcterms:modified xsi:type="dcterms:W3CDTF">2016-12-11T02:12:07Z</dcterms:modified>
</cp:coreProperties>
</file>