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9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55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1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1DF9-17E0-48D7-ACDD-A21D87ED4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7807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Route Prediction and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BFF5-CC1B-4767-9676-97C2CFA2F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2068"/>
            <a:ext cx="7766936" cy="1096899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Praveen</a:t>
            </a:r>
          </a:p>
        </p:txBody>
      </p:sp>
    </p:spTree>
    <p:extLst>
      <p:ext uri="{BB962C8B-B14F-4D97-AF65-F5344CB8AC3E}">
        <p14:creationId xmlns:p14="http://schemas.microsoft.com/office/powerpoint/2010/main" val="222614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B4EC-070A-472A-BCD5-D91A279D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FEF90-9E57-4A0A-889E-1E1A524B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791" y="1329858"/>
            <a:ext cx="5020211" cy="4198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B1571-0780-4033-80E1-9D19885430AC}"/>
              </a:ext>
            </a:extLst>
          </p:cNvPr>
          <p:cNvSpPr txBox="1"/>
          <p:nvPr/>
        </p:nvSpPr>
        <p:spPr>
          <a:xfrm>
            <a:off x="933450" y="2495550"/>
            <a:ext cx="34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selected from IMU values</a:t>
            </a:r>
          </a:p>
        </p:txBody>
      </p:sp>
    </p:spTree>
    <p:extLst>
      <p:ext uri="{BB962C8B-B14F-4D97-AF65-F5344CB8AC3E}">
        <p14:creationId xmlns:p14="http://schemas.microsoft.com/office/powerpoint/2010/main" val="129976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249E-11C4-4B87-87EA-6A2D5F0D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6CB5-82F1-4B71-B9FC-03DF9416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583"/>
            <a:ext cx="8596668" cy="3880773"/>
          </a:xfrm>
        </p:spPr>
        <p:txBody>
          <a:bodyPr/>
          <a:lstStyle/>
          <a:p>
            <a:r>
              <a:rPr lang="en-US" dirty="0"/>
              <a:t>Accuracy increases with number of turns.</a:t>
            </a:r>
          </a:p>
          <a:p>
            <a:r>
              <a:rPr lang="en-US" dirty="0"/>
              <a:t>Distance and angles matched are utilized to rank the selected routes.</a:t>
            </a:r>
          </a:p>
          <a:p>
            <a:r>
              <a:rPr lang="en-US" dirty="0"/>
              <a:t>Works well with initial GPS location.</a:t>
            </a:r>
          </a:p>
          <a:p>
            <a:r>
              <a:rPr lang="en-US" dirty="0"/>
              <a:t>If just azimuth angles are provided path is considered from each intersection.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78336-F3E5-42D6-A4D1-9C104E61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35" y="3502379"/>
            <a:ext cx="6457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312B-F1E0-4675-B38F-A8AA1CC9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1546"/>
          </a:xfrm>
        </p:spPr>
        <p:txBody>
          <a:bodyPr/>
          <a:lstStyle/>
          <a:p>
            <a:r>
              <a:rPr lang="en-US" dirty="0"/>
              <a:t>Security.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9AC8-327C-42B0-A80C-3A773601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6"/>
            <a:ext cx="8596668" cy="3880773"/>
          </a:xfrm>
        </p:spPr>
        <p:txBody>
          <a:bodyPr/>
          <a:lstStyle/>
          <a:p>
            <a:r>
              <a:rPr lang="en-US" dirty="0"/>
              <a:t>Route can be predicted just by turns and some approximate knowledge of locality.</a:t>
            </a:r>
          </a:p>
          <a:p>
            <a:r>
              <a:rPr lang="en-US" dirty="0"/>
              <a:t>IMU accuracy is required. Might pose a threat to community.</a:t>
            </a:r>
          </a:p>
          <a:p>
            <a:r>
              <a:rPr lang="en-US" dirty="0"/>
              <a:t>Can be used for tracking and monitoring of vehicles when GPS is not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ED95-5424-414F-B94D-FEA9A4AA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F455-9FA3-486C-AFD1-77A25FC6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Couldn’t use all the info from ROS.</a:t>
            </a:r>
          </a:p>
          <a:p>
            <a:r>
              <a:rPr lang="en-US" dirty="0"/>
              <a:t>Recursive find intersection helps to find all possible routes and rank them.</a:t>
            </a:r>
          </a:p>
          <a:p>
            <a:r>
              <a:rPr lang="en-US" dirty="0"/>
              <a:t>Error correction.</a:t>
            </a:r>
          </a:p>
          <a:p>
            <a:r>
              <a:rPr lang="en-US" dirty="0"/>
              <a:t>Using ML with steering angle velocity and Compass can give a better result.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76C-7BA8-4EA5-9BA8-36E6EFF2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282A-82ED-4615-B1E6-E3640716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prediction based on steering angle and wheel angles.</a:t>
            </a:r>
          </a:p>
          <a:p>
            <a:r>
              <a:rPr lang="en-US" dirty="0"/>
              <a:t>Using distance by filtering the signal.</a:t>
            </a:r>
          </a:p>
          <a:p>
            <a:r>
              <a:rPr lang="en-US" dirty="0"/>
              <a:t>Considering one ways.</a:t>
            </a:r>
          </a:p>
          <a:p>
            <a:r>
              <a:rPr lang="en-US" dirty="0"/>
              <a:t>Show simulation using ROS data.</a:t>
            </a:r>
          </a:p>
          <a:p>
            <a:r>
              <a:rPr lang="en-US" dirty="0"/>
              <a:t>Classify time based on traffic details.</a:t>
            </a:r>
          </a:p>
        </p:txBody>
      </p:sp>
    </p:spTree>
    <p:extLst>
      <p:ext uri="{BB962C8B-B14F-4D97-AF65-F5344CB8AC3E}">
        <p14:creationId xmlns:p14="http://schemas.microsoft.com/office/powerpoint/2010/main" val="232839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584F-E8A2-42CE-9591-699D9CA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137-231B-43F0-84F8-80ACEA26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BA1B-8E22-42CE-8E13-8EB10894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B768-347C-4F60-898D-5C26A9ED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54" y="1488613"/>
            <a:ext cx="8596668" cy="3880773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Work/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E36D-479B-4257-AE6A-2B32259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AFED-3608-46FC-9922-8E829E57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583"/>
            <a:ext cx="8596668" cy="3880773"/>
          </a:xfrm>
        </p:spPr>
        <p:txBody>
          <a:bodyPr/>
          <a:lstStyle/>
          <a:p>
            <a:r>
              <a:rPr lang="en-US" dirty="0"/>
              <a:t>Predict the route taken by a vehicle using devices other than GPS.</a:t>
            </a:r>
          </a:p>
          <a:p>
            <a:pPr lvl="1"/>
            <a:r>
              <a:rPr lang="en-US" dirty="0"/>
              <a:t>Compass.</a:t>
            </a:r>
          </a:p>
          <a:p>
            <a:pPr lvl="1"/>
            <a:r>
              <a:rPr lang="en-US" dirty="0"/>
              <a:t>Accelerometer.</a:t>
            </a:r>
          </a:p>
          <a:p>
            <a:pPr lvl="1"/>
            <a:r>
              <a:rPr lang="en-US" dirty="0"/>
              <a:t>Total time of journey.</a:t>
            </a:r>
          </a:p>
          <a:p>
            <a:r>
              <a:rPr lang="en-US" dirty="0"/>
              <a:t>Process ROS(Robotic Operating System) data.</a:t>
            </a:r>
          </a:p>
          <a:p>
            <a:r>
              <a:rPr lang="en-US" dirty="0"/>
              <a:t>Use a search-based algorithm.</a:t>
            </a:r>
          </a:p>
          <a:p>
            <a:pPr lvl="1"/>
            <a:endParaRPr lang="en-US" dirty="0"/>
          </a:p>
        </p:txBody>
      </p:sp>
      <p:pic>
        <p:nvPicPr>
          <p:cNvPr id="1030" name="Picture 6" descr="Image result for ROS">
            <a:extLst>
              <a:ext uri="{FF2B5EF4-FFF2-40B4-BE49-F238E27FC236}">
                <a16:creationId xmlns:a16="http://schemas.microsoft.com/office/drawing/2014/main" id="{BA31309C-6276-48F5-8AEF-0D2B31D7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59" y="2246744"/>
            <a:ext cx="3427166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3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BBE-2BB7-499C-ABCC-F096AD8F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AC8B-0D7B-47E3-B195-E1AD6745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627"/>
            <a:ext cx="8596668" cy="3880773"/>
          </a:xfrm>
        </p:spPr>
        <p:txBody>
          <a:bodyPr/>
          <a:lstStyle/>
          <a:p>
            <a:r>
              <a:rPr lang="en-US" dirty="0"/>
              <a:t>Disadvantages of GPS.</a:t>
            </a:r>
          </a:p>
          <a:p>
            <a:pPr lvl="1"/>
            <a:r>
              <a:rPr lang="en-US" dirty="0"/>
              <a:t>Need line of sight to lock onto satellites.</a:t>
            </a:r>
          </a:p>
          <a:p>
            <a:pPr lvl="1"/>
            <a:r>
              <a:rPr lang="en-US" dirty="0"/>
              <a:t>Usually blocked by skyscrapers</a:t>
            </a:r>
          </a:p>
          <a:p>
            <a:r>
              <a:rPr lang="en-US" dirty="0"/>
              <a:t>Availability of sophisticated sensors.</a:t>
            </a:r>
          </a:p>
          <a:p>
            <a:pPr lvl="1"/>
            <a:r>
              <a:rPr lang="en-US" dirty="0"/>
              <a:t>IMU</a:t>
            </a:r>
          </a:p>
          <a:p>
            <a:pPr lvl="1"/>
            <a:r>
              <a:rPr lang="en-US" dirty="0"/>
              <a:t>Brake sensors</a:t>
            </a:r>
          </a:p>
          <a:p>
            <a:pPr lvl="1"/>
            <a:r>
              <a:rPr lang="en-US" dirty="0"/>
              <a:t>Steering angle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4" descr="Image result for IMU">
            <a:extLst>
              <a:ext uri="{FF2B5EF4-FFF2-40B4-BE49-F238E27FC236}">
                <a16:creationId xmlns:a16="http://schemas.microsoft.com/office/drawing/2014/main" id="{2094FF9D-C0CE-482F-8A2A-FD17025E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68" y="3622592"/>
            <a:ext cx="3486150" cy="23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ompass">
            <a:extLst>
              <a:ext uri="{FF2B5EF4-FFF2-40B4-BE49-F238E27FC236}">
                <a16:creationId xmlns:a16="http://schemas.microsoft.com/office/drawing/2014/main" id="{D299BB5B-AE4E-46BC-92FD-E86AF8D2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44F0-6F5E-410D-ABC1-400C8824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EF0E-F758-46F7-8187-D30E9AD9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51"/>
            <a:ext cx="8596668" cy="3880773"/>
          </a:xfrm>
        </p:spPr>
        <p:txBody>
          <a:bodyPr/>
          <a:lstStyle/>
          <a:p>
            <a:r>
              <a:rPr lang="en-US" dirty="0"/>
              <a:t>Noise in sensor readings.</a:t>
            </a:r>
          </a:p>
          <a:p>
            <a:r>
              <a:rPr lang="en-US" dirty="0"/>
              <a:t>Large Difference in distance calculation.</a:t>
            </a:r>
          </a:p>
          <a:p>
            <a:r>
              <a:rPr lang="en-US" dirty="0"/>
              <a:t>Understanding and Extracting Roll Pitch Yaw from quaternions. </a:t>
            </a:r>
          </a:p>
          <a:p>
            <a:r>
              <a:rPr lang="en-US" dirty="0"/>
              <a:t>Working with Open Street Map data  and setting up related environments.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artograph">
            <a:extLst>
              <a:ext uri="{FF2B5EF4-FFF2-40B4-BE49-F238E27FC236}">
                <a16:creationId xmlns:a16="http://schemas.microsoft.com/office/drawing/2014/main" id="{F919A2AF-06D9-43D0-A36D-1C5F8E35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89" y="3857672"/>
            <a:ext cx="1724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oisy wave">
            <a:extLst>
              <a:ext uri="{FF2B5EF4-FFF2-40B4-BE49-F238E27FC236}">
                <a16:creationId xmlns:a16="http://schemas.microsoft.com/office/drawing/2014/main" id="{E2D21838-4824-483C-AB9E-C1D477FF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559437"/>
            <a:ext cx="3424159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9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A937-7AD2-491C-AB16-A416795B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E399-13B1-4314-A4BA-09653661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Extract relevant information from ROS bag.</a:t>
            </a:r>
          </a:p>
          <a:p>
            <a:r>
              <a:rPr lang="en-US" dirty="0"/>
              <a:t>Conversion from one representation to another.</a:t>
            </a:r>
          </a:p>
          <a:p>
            <a:r>
              <a:rPr lang="en-US" dirty="0"/>
              <a:t>Choices to start search.</a:t>
            </a:r>
          </a:p>
          <a:p>
            <a:pPr lvl="1"/>
            <a:r>
              <a:rPr lang="en-US" dirty="0"/>
              <a:t>Use all points on map -&gt; Many matching points</a:t>
            </a:r>
          </a:p>
          <a:p>
            <a:pPr lvl="1"/>
            <a:r>
              <a:rPr lang="en-US" dirty="0"/>
              <a:t>Use intersection of roads to mark both start and end. -&gt; Considerably less points to start with.</a:t>
            </a:r>
          </a:p>
          <a:p>
            <a:r>
              <a:rPr lang="en-US" dirty="0"/>
              <a:t>Conversion of OSM XML to data in </a:t>
            </a:r>
            <a:r>
              <a:rPr lang="en-US" dirty="0" err="1"/>
              <a:t>PostGIS</a:t>
            </a:r>
            <a:r>
              <a:rPr lang="en-US" dirty="0"/>
              <a:t>.</a:t>
            </a:r>
          </a:p>
          <a:p>
            <a:r>
              <a:rPr lang="en-US" dirty="0"/>
              <a:t>Conversion from </a:t>
            </a:r>
            <a:r>
              <a:rPr lang="en-US" dirty="0" err="1"/>
              <a:t>PostGIS</a:t>
            </a:r>
            <a:r>
              <a:rPr lang="en-US" dirty="0"/>
              <a:t> to SVG(Scalable Vector Graphics).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28A-DA86-46B5-8B9F-C8D05BF3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9E491-2B24-4CD9-BC2B-AFBB58937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8031"/>
            <a:ext cx="3718614" cy="225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A0F51-7D93-42B9-879C-F15B67739B4E}"/>
              </a:ext>
            </a:extLst>
          </p:cNvPr>
          <p:cNvSpPr txBox="1"/>
          <p:nvPr/>
        </p:nvSpPr>
        <p:spPr>
          <a:xfrm>
            <a:off x="1143000" y="3924300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Road Extracted from kartograph.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900C6-4744-4C65-B81D-C0600EF2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578" y="976544"/>
            <a:ext cx="4031755" cy="3649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C0A9B-5741-46F7-B336-09AF9A6D5EF0}"/>
              </a:ext>
            </a:extLst>
          </p:cNvPr>
          <p:cNvSpPr txBox="1"/>
          <p:nvPr/>
        </p:nvSpPr>
        <p:spPr>
          <a:xfrm>
            <a:off x="5859262" y="4261282"/>
            <a:ext cx="322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Road with Intersections. Road ends are also </a:t>
            </a:r>
          </a:p>
          <a:p>
            <a:r>
              <a:rPr lang="en-US" sz="1200" dirty="0"/>
              <a:t>Considered as Intersections</a:t>
            </a:r>
          </a:p>
        </p:txBody>
      </p:sp>
    </p:spTree>
    <p:extLst>
      <p:ext uri="{BB962C8B-B14F-4D97-AF65-F5344CB8AC3E}">
        <p14:creationId xmlns:p14="http://schemas.microsoft.com/office/powerpoint/2010/main" val="37548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3492-C9E2-4DA9-8BC7-6E3E2176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7325E5-81A5-4940-9BE6-5FD6F7B8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8" y="1488281"/>
            <a:ext cx="4302397" cy="3170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987B2-F690-4D09-94AB-F4E2E49F6718}"/>
              </a:ext>
            </a:extLst>
          </p:cNvPr>
          <p:cNvSpPr txBox="1"/>
          <p:nvPr/>
        </p:nvSpPr>
        <p:spPr>
          <a:xfrm>
            <a:off x="677334" y="4658780"/>
            <a:ext cx="257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 selected for two angles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5DB62-7B92-46B1-B665-095A25BF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11" y="1413005"/>
            <a:ext cx="4471704" cy="332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67185-12F2-4B20-A091-4AF5B28DD56D}"/>
              </a:ext>
            </a:extLst>
          </p:cNvPr>
          <p:cNvSpPr txBox="1"/>
          <p:nvPr/>
        </p:nvSpPr>
        <p:spPr>
          <a:xfrm>
            <a:off x="4975668" y="4658780"/>
            <a:ext cx="208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 selected 4 angles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30FEE-C8AB-424F-8648-7A019B194BAA}"/>
              </a:ext>
            </a:extLst>
          </p:cNvPr>
          <p:cNvCxnSpPr/>
          <p:nvPr/>
        </p:nvCxnSpPr>
        <p:spPr>
          <a:xfrm>
            <a:off x="5974672" y="2308194"/>
            <a:ext cx="719091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54CB-B032-4A67-9540-61095516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ECE1-A279-4256-AB6A-0D9593B5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Using the IMU data from ROS bag to calculate azimuth angles.</a:t>
            </a:r>
          </a:p>
          <a:p>
            <a:r>
              <a:rPr lang="en-US" dirty="0"/>
              <a:t>Feeding those values to the program we get.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9836-D86A-4120-A71F-674D5E2D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9850"/>
            <a:ext cx="6136047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1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602</TotalTime>
  <Words>388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Route Prediction and Navigation</vt:lpstr>
      <vt:lpstr>Contents</vt:lpstr>
      <vt:lpstr>Goal</vt:lpstr>
      <vt:lpstr>Motivation</vt:lpstr>
      <vt:lpstr>Challenges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Security.</vt:lpstr>
      <vt:lpstr>Results</vt:lpstr>
      <vt:lpstr>Future Work</vt:lpstr>
      <vt:lpstr>Question?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Prediction and Navigation</dc:title>
  <dc:creator>Praveen H V</dc:creator>
  <cp:lastModifiedBy>Praveen H V</cp:lastModifiedBy>
  <cp:revision>21</cp:revision>
  <dcterms:created xsi:type="dcterms:W3CDTF">2018-12-13T05:47:04Z</dcterms:created>
  <dcterms:modified xsi:type="dcterms:W3CDTF">2018-12-13T15:52:37Z</dcterms:modified>
</cp:coreProperties>
</file>